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07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26.12.2016</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26.12.2016</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26.12.2016</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26.12.2016</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audio" Target="../media/audio3.wav"/></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60648"/>
            <a:ext cx="7772400" cy="5229200"/>
          </a:xfrm>
        </p:spPr>
        <p:txBody>
          <a:bodyPr>
            <a:normAutofit/>
          </a:bodyPr>
          <a:lstStyle/>
          <a:p>
            <a:pPr algn="ctr"/>
            <a:r>
              <a:rPr lang="tr-TR" sz="6600" b="1" dirty="0" smtClean="0">
                <a:solidFill>
                  <a:srgbClr val="C00000"/>
                </a:solidFill>
                <a:latin typeface="Algerian" pitchFamily="82" charset="0"/>
              </a:rPr>
              <a:t>SEMİNERİMİZE</a:t>
            </a:r>
            <a:br>
              <a:rPr lang="tr-TR" sz="6600" b="1" dirty="0" smtClean="0">
                <a:solidFill>
                  <a:srgbClr val="C00000"/>
                </a:solidFill>
                <a:latin typeface="Algerian" pitchFamily="82" charset="0"/>
              </a:rPr>
            </a:br>
            <a:r>
              <a:rPr lang="tr-TR" sz="6600" b="1" dirty="0" smtClean="0">
                <a:solidFill>
                  <a:srgbClr val="C00000"/>
                </a:solidFill>
                <a:latin typeface="Algerian" pitchFamily="82" charset="0"/>
              </a:rPr>
              <a:t/>
            </a:r>
            <a:br>
              <a:rPr lang="tr-TR" sz="6600" b="1" dirty="0" smtClean="0">
                <a:solidFill>
                  <a:srgbClr val="C00000"/>
                </a:solidFill>
                <a:latin typeface="Algerian" pitchFamily="82" charset="0"/>
              </a:rPr>
            </a:br>
            <a:r>
              <a:rPr lang="tr-TR" sz="6600" b="1" dirty="0" smtClean="0">
                <a:solidFill>
                  <a:srgbClr val="C00000"/>
                </a:solidFill>
                <a:latin typeface="Algerian" pitchFamily="82" charset="0"/>
              </a:rPr>
              <a:t/>
            </a:r>
            <a:br>
              <a:rPr lang="tr-TR" sz="6600" b="1" dirty="0" smtClean="0">
                <a:solidFill>
                  <a:srgbClr val="C00000"/>
                </a:solidFill>
                <a:latin typeface="Algerian" pitchFamily="82" charset="0"/>
              </a:rPr>
            </a:br>
            <a:r>
              <a:rPr lang="tr-TR" sz="6600" b="1" dirty="0" smtClean="0">
                <a:solidFill>
                  <a:srgbClr val="C00000"/>
                </a:solidFill>
                <a:latin typeface="Algerian" pitchFamily="82" charset="0"/>
              </a:rPr>
              <a:t> HOŞ GELDİNİZ</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Hüseyin\Desktop\Her Konudan Sunumlarr\calisma-azmi.gif"/>
          <p:cNvPicPr>
            <a:picLocks noGrp="1" noChangeAspect="1" noChangeArrowheads="1"/>
          </p:cNvPicPr>
          <p:nvPr>
            <p:ph idx="1"/>
          </p:nvPr>
        </p:nvPicPr>
        <p:blipFill>
          <a:blip r:embed="rId2" cstate="print"/>
          <a:srcRect/>
          <a:stretch>
            <a:fillRect/>
          </a:stretch>
        </p:blipFill>
        <p:spPr bwMode="auto">
          <a:xfrm>
            <a:off x="179512" y="148674"/>
            <a:ext cx="8784976" cy="652068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kumimoji="1" lang="tr-TR" dirty="0" smtClean="0"/>
              <a:t>Eğer hayatınızla ilgili</a:t>
            </a:r>
          </a:p>
          <a:p>
            <a:pPr algn="ctr">
              <a:buNone/>
            </a:pPr>
            <a:r>
              <a:rPr kumimoji="1" lang="tr-TR" dirty="0" smtClean="0"/>
              <a:t>sorumluluğu dış dünya ve olaylara</a:t>
            </a:r>
          </a:p>
          <a:p>
            <a:pPr algn="ctr">
              <a:buNone/>
            </a:pPr>
            <a:r>
              <a:rPr kumimoji="1" lang="tr-TR" dirty="0" smtClean="0"/>
              <a:t>bırakırsanız,</a:t>
            </a:r>
          </a:p>
          <a:p>
            <a:pPr algn="ctr">
              <a:buNone/>
            </a:pPr>
            <a:r>
              <a:rPr kumimoji="1" lang="tr-TR" dirty="0" smtClean="0"/>
              <a:t>çalışmanızı ve </a:t>
            </a:r>
          </a:p>
          <a:p>
            <a:pPr algn="ctr">
              <a:buNone/>
            </a:pPr>
            <a:r>
              <a:rPr kumimoji="1" lang="tr-TR" dirty="0" smtClean="0"/>
              <a:t>başarınızı her zaman</a:t>
            </a:r>
          </a:p>
          <a:p>
            <a:pPr algn="ctr">
              <a:buNone/>
            </a:pPr>
            <a:r>
              <a:rPr kumimoji="1" lang="tr-TR" dirty="0" smtClean="0"/>
              <a:t>engelleyecek birçok</a:t>
            </a:r>
          </a:p>
          <a:p>
            <a:pPr algn="ctr">
              <a:buNone/>
            </a:pPr>
            <a:r>
              <a:rPr kumimoji="1" lang="tr-TR" dirty="0" smtClean="0"/>
              <a:t>sebebiniz olacaktır…</a:t>
            </a:r>
          </a:p>
          <a:p>
            <a:pPr algn="ctr">
              <a:buNone/>
            </a:pPr>
            <a:endParaRPr kumimoji="1" lang="tr-TR" b="1" dirty="0" smtClean="0">
              <a:solidFill>
                <a:srgbClr val="002060"/>
              </a:solidFill>
              <a:effectLst>
                <a:outerShdw blurRad="38100" dist="38100" dir="2700000" algn="tl">
                  <a:srgbClr val="FFFFFF"/>
                </a:outerShdw>
              </a:effectLst>
              <a:latin typeface="Arial" charset="0"/>
            </a:endParaRPr>
          </a:p>
          <a:p>
            <a:pPr algn="ctr">
              <a:buNone/>
            </a:pPr>
            <a:endParaRPr lang="tr-TR" dirty="0">
              <a:solidFill>
                <a:srgbClr val="002060"/>
              </a:solidFill>
            </a:endParaRPr>
          </a:p>
        </p:txBody>
      </p:sp>
      <p:sp>
        <p:nvSpPr>
          <p:cNvPr id="2" name="1 Başlık"/>
          <p:cNvSpPr>
            <a:spLocks noGrp="1"/>
          </p:cNvSpPr>
          <p:nvPr>
            <p:ph type="title"/>
          </p:nvPr>
        </p:nvSpPr>
        <p:spPr/>
        <p:txBody>
          <a:bodyPr/>
          <a:lstStyle/>
          <a:p>
            <a:pPr algn="ctr"/>
            <a:r>
              <a:rPr lang="tr-TR" b="1" dirty="0" smtClean="0">
                <a:solidFill>
                  <a:srgbClr val="C00000"/>
                </a:solidFill>
                <a:latin typeface="Algerian" pitchFamily="82" charset="0"/>
              </a:rPr>
              <a:t>ÖNEMLİ!!!</a:t>
            </a:r>
            <a:endParaRPr lang="tr-TR" b="1" dirty="0">
              <a:solidFill>
                <a:srgbClr val="C00000"/>
              </a:solidFill>
              <a:latin typeface="Algerian" pitchFamily="82" charset="0"/>
            </a:endParaRPr>
          </a:p>
        </p:txBody>
      </p:sp>
      <p:sp>
        <p:nvSpPr>
          <p:cNvPr id="4" name="3 Sağ Ok"/>
          <p:cNvSpPr/>
          <p:nvPr/>
        </p:nvSpPr>
        <p:spPr>
          <a:xfrm>
            <a:off x="6300192" y="5949280"/>
            <a:ext cx="19442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accent6">
                    <a:lumMod val="50000"/>
                  </a:schemeClr>
                </a:solidFill>
              </a:rPr>
              <a:t>örnek</a:t>
            </a:r>
            <a:endParaRPr lang="tr-TR"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kumimoji="1" lang="tr-TR" dirty="0" smtClean="0"/>
              <a:t>Bir gün anneniz veya babanız size duymak istemediğiniz bir söz söylemiş olduğu için</a:t>
            </a:r>
          </a:p>
          <a:p>
            <a:endParaRPr kumimoji="1" lang="tr-TR" dirty="0" smtClean="0"/>
          </a:p>
          <a:p>
            <a:r>
              <a:rPr kumimoji="1" lang="tr-TR" dirty="0" smtClean="0"/>
              <a:t>Bir başka gün öğretmeninizle aranızda istenmeyen bir diyalog olduğu için</a:t>
            </a:r>
          </a:p>
          <a:p>
            <a:endParaRPr kumimoji="1" lang="tr-TR" dirty="0" smtClean="0"/>
          </a:p>
          <a:p>
            <a:r>
              <a:rPr kumimoji="1" lang="tr-TR" dirty="0" smtClean="0"/>
              <a:t>Bir başka gün canınız sıkkın olduğu için,</a:t>
            </a:r>
          </a:p>
          <a:p>
            <a:endParaRPr kumimoji="1" lang="tr-TR" dirty="0" smtClean="0"/>
          </a:p>
          <a:p>
            <a:r>
              <a:rPr kumimoji="1" lang="tr-TR" dirty="0" smtClean="0"/>
              <a:t>Bir diğer gün hava içinizi kararttığı için</a:t>
            </a:r>
          </a:p>
          <a:p>
            <a:endParaRPr kumimoji="1" lang="tr-TR" dirty="0" smtClean="0"/>
          </a:p>
          <a:p>
            <a:r>
              <a:rPr kumimoji="1" lang="tr-TR" dirty="0" smtClean="0"/>
              <a:t>Bir başka gün arkadaşlar size bir yere gitmeyi önerdiği için vb… Sebep çok…</a:t>
            </a:r>
            <a:endParaRPr lang="tr-TR" dirty="0"/>
          </a:p>
        </p:txBody>
      </p:sp>
      <p:sp>
        <p:nvSpPr>
          <p:cNvPr id="2" name="1 Başlık"/>
          <p:cNvSpPr>
            <a:spLocks noGrp="1"/>
          </p:cNvSpPr>
          <p:nvPr>
            <p:ph type="title"/>
          </p:nvPr>
        </p:nvSpPr>
        <p:spPr/>
        <p:txBody>
          <a:bodyPr/>
          <a:lstStyle/>
          <a:p>
            <a:pPr algn="ctr"/>
            <a:r>
              <a:rPr lang="tr-TR" b="1" dirty="0" smtClean="0">
                <a:solidFill>
                  <a:srgbClr val="C00000"/>
                </a:solidFill>
                <a:effectLst>
                  <a:outerShdw blurRad="38100" dist="38100" dir="2700000" algn="tl">
                    <a:srgbClr val="000000">
                      <a:alpha val="43137"/>
                    </a:srgbClr>
                  </a:outerShdw>
                </a:effectLst>
              </a:rPr>
              <a:t>Örnekler</a:t>
            </a:r>
            <a:endParaRPr lang="tr-TR"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kumimoji="1" lang="tr-TR" dirty="0" smtClean="0">
                <a:latin typeface="Arial" charset="0"/>
              </a:rPr>
              <a:t>Bir gün anneniz veya babanız size duymak   istemediğiniz  bir söz söylemiş olduğu için</a:t>
            </a:r>
          </a:p>
          <a:p>
            <a:r>
              <a:rPr kumimoji="1" lang="tr-TR" dirty="0" smtClean="0">
                <a:latin typeface="Arial" charset="0"/>
              </a:rPr>
              <a:t>Bir başka gün öğretmeninizle aranızda</a:t>
            </a:r>
          </a:p>
          <a:p>
            <a:r>
              <a:rPr kumimoji="1" lang="tr-TR" dirty="0" smtClean="0">
                <a:latin typeface="Arial" charset="0"/>
              </a:rPr>
              <a:t> istenmeyen bir diyalog olduğu için</a:t>
            </a:r>
          </a:p>
          <a:p>
            <a:r>
              <a:rPr kumimoji="1" lang="tr-TR" dirty="0" smtClean="0">
                <a:latin typeface="Arial" charset="0"/>
              </a:rPr>
              <a:t>Bir başka gün canınız sıkkın olduğu için,</a:t>
            </a:r>
          </a:p>
          <a:p>
            <a:r>
              <a:rPr kumimoji="1" lang="tr-TR" dirty="0" smtClean="0">
                <a:latin typeface="Arial" charset="0"/>
              </a:rPr>
              <a:t>bir diğer gün hava içinizi kararttığı için</a:t>
            </a:r>
          </a:p>
          <a:p>
            <a:r>
              <a:rPr kumimoji="1" lang="tr-TR" dirty="0" smtClean="0">
                <a:latin typeface="Arial" charset="0"/>
              </a:rPr>
              <a:t>Bir başka gün arkadaşlar size bir yere gitmeyi önerdiği için vb.</a:t>
            </a:r>
            <a:endParaRPr lang="tr-TR" dirty="0"/>
          </a:p>
        </p:txBody>
      </p:sp>
      <p:sp>
        <p:nvSpPr>
          <p:cNvPr id="2" name="1 Başlık"/>
          <p:cNvSpPr>
            <a:spLocks noGrp="1"/>
          </p:cNvSpPr>
          <p:nvPr>
            <p:ph type="title"/>
          </p:nvPr>
        </p:nvSpPr>
        <p:spPr/>
        <p:txBody>
          <a:bodyPr/>
          <a:lstStyle/>
          <a:p>
            <a:endParaRPr lang="tr-TR"/>
          </a:p>
        </p:txBody>
      </p:sp>
      <p:pic>
        <p:nvPicPr>
          <p:cNvPr id="5" name="Picture 6" descr="bağımlılıklar 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buNone/>
            </a:pPr>
            <a:r>
              <a:rPr lang="tr-TR" b="1" dirty="0" smtClean="0">
                <a:solidFill>
                  <a:srgbClr val="002060"/>
                </a:solidFill>
                <a:latin typeface="+mj-lt"/>
              </a:rPr>
              <a:t>Plansızlık nelere sebep olur?</a:t>
            </a:r>
          </a:p>
          <a:p>
            <a:endParaRPr lang="tr-TR" b="1" dirty="0" smtClean="0">
              <a:latin typeface="Tahoma" pitchFamily="34" charset="0"/>
            </a:endParaRPr>
          </a:p>
          <a:p>
            <a:r>
              <a:rPr lang="tr-TR" dirty="0" smtClean="0"/>
              <a:t>Dikkatsizliğe,</a:t>
            </a:r>
          </a:p>
          <a:p>
            <a:endParaRPr lang="tr-TR" dirty="0" smtClean="0"/>
          </a:p>
          <a:p>
            <a:r>
              <a:rPr lang="tr-TR" dirty="0" smtClean="0"/>
              <a:t>İsteksizliğe,</a:t>
            </a:r>
          </a:p>
          <a:p>
            <a:endParaRPr lang="tr-TR" dirty="0" smtClean="0"/>
          </a:p>
          <a:p>
            <a:r>
              <a:rPr lang="tr-TR" dirty="0" smtClean="0"/>
              <a:t>Yorgunluğa,</a:t>
            </a:r>
            <a:r>
              <a:rPr kumimoji="1" lang="tr-TR" dirty="0" smtClean="0"/>
              <a:t> </a:t>
            </a:r>
          </a:p>
          <a:p>
            <a:endParaRPr kumimoji="1" lang="tr-TR" dirty="0" smtClean="0"/>
          </a:p>
          <a:p>
            <a:r>
              <a:rPr lang="tr-TR" dirty="0" smtClean="0"/>
              <a:t>Bitkinliğe, </a:t>
            </a:r>
          </a:p>
          <a:p>
            <a:endParaRPr lang="tr-TR" dirty="0" smtClean="0"/>
          </a:p>
          <a:p>
            <a:r>
              <a:rPr lang="tr-TR" dirty="0" smtClean="0"/>
              <a:t>Ve dalgınlığa sebep olur.</a:t>
            </a:r>
          </a:p>
          <a:p>
            <a:endParaRPr lang="tr-TR" dirty="0"/>
          </a:p>
        </p:txBody>
      </p:sp>
      <p:sp>
        <p:nvSpPr>
          <p:cNvPr id="2" name="1 Başlık"/>
          <p:cNvSpPr>
            <a:spLocks noGrp="1"/>
          </p:cNvSpPr>
          <p:nvPr>
            <p:ph type="title"/>
          </p:nvPr>
        </p:nvSpPr>
        <p:spPr/>
        <p:txBody>
          <a:bodyPr>
            <a:normAutofit/>
          </a:bodyPr>
          <a:lstStyle/>
          <a:p>
            <a:pPr algn="ctr"/>
            <a:r>
              <a:rPr lang="tr-TR" b="1" dirty="0" smtClean="0">
                <a:solidFill>
                  <a:srgbClr val="C00000"/>
                </a:solidFill>
                <a:latin typeface="Algerian" pitchFamily="82" charset="0"/>
              </a:rPr>
              <a:t>Önemli </a:t>
            </a:r>
            <a:r>
              <a:rPr lang="tr-TR" b="1" dirty="0" err="1" smtClean="0">
                <a:solidFill>
                  <a:srgbClr val="C00000"/>
                </a:solidFill>
                <a:latin typeface="Algerian" pitchFamily="82" charset="0"/>
              </a:rPr>
              <a:t>Bİr</a:t>
            </a:r>
            <a:r>
              <a:rPr lang="tr-TR" b="1" dirty="0" smtClean="0">
                <a:solidFill>
                  <a:srgbClr val="C00000"/>
                </a:solidFill>
                <a:latin typeface="Algerian" pitchFamily="82" charset="0"/>
              </a:rPr>
              <a:t> </a:t>
            </a:r>
            <a:r>
              <a:rPr lang="tr-TR" b="1" dirty="0" err="1" smtClean="0">
                <a:solidFill>
                  <a:srgbClr val="C00000"/>
                </a:solidFill>
                <a:latin typeface="Algerian" pitchFamily="82" charset="0"/>
              </a:rPr>
              <a:t>BaŞlIk</a:t>
            </a:r>
            <a:r>
              <a:rPr lang="tr-TR" b="1" dirty="0" smtClean="0">
                <a:solidFill>
                  <a:srgbClr val="C00000"/>
                </a:solidFill>
                <a:latin typeface="Algerian" pitchFamily="82" charset="0"/>
              </a:rPr>
              <a:t>: PLANSIZLIK</a:t>
            </a:r>
            <a:endParaRPr lang="tr-TR" b="1" dirty="0">
              <a:solidFill>
                <a:srgbClr val="C00000"/>
              </a:solidFill>
              <a:latin typeface="Algerian" pitchFamily="8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Hüseyin\Desktop\Her Konudan Sunumlarr\ygsye-nasil-çalişmali.gif"/>
          <p:cNvPicPr>
            <a:picLocks noGrp="1" noChangeAspect="1" noChangeArrowheads="1"/>
          </p:cNvPicPr>
          <p:nvPr>
            <p:ph idx="1"/>
          </p:nvPr>
        </p:nvPicPr>
        <p:blipFill>
          <a:blip r:embed="rId2" cstate="print"/>
          <a:srcRect/>
          <a:stretch>
            <a:fillRect/>
          </a:stretch>
        </p:blipFill>
        <p:spPr bwMode="auto">
          <a:xfrm>
            <a:off x="179512" y="112080"/>
            <a:ext cx="8784976" cy="65572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Hüseyin\Desktop\Her Konudan Sunumlarr\17131913_tasidelen.jpg"/>
          <p:cNvPicPr>
            <a:picLocks noGrp="1" noChangeAspect="1" noChangeArrowheads="1"/>
          </p:cNvPicPr>
          <p:nvPr>
            <p:ph idx="1"/>
          </p:nvPr>
        </p:nvPicPr>
        <p:blipFill>
          <a:blip r:embed="rId2" cstate="print"/>
          <a:srcRect/>
          <a:stretch>
            <a:fillRect/>
          </a:stretch>
        </p:blipFill>
        <p:spPr bwMode="auto">
          <a:xfrm>
            <a:off x="179512" y="154229"/>
            <a:ext cx="8784976" cy="65871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ext Box 11"/>
          <p:cNvSpPr txBox="1">
            <a:spLocks noChangeArrowheads="1"/>
          </p:cNvSpPr>
          <p:nvPr/>
        </p:nvSpPr>
        <p:spPr bwMode="auto">
          <a:xfrm>
            <a:off x="609600" y="685800"/>
            <a:ext cx="7958138" cy="823913"/>
          </a:xfrm>
          <a:prstGeom prst="rect">
            <a:avLst/>
          </a:prstGeom>
          <a:noFill/>
          <a:ln w="9525">
            <a:noFill/>
            <a:miter lim="800000"/>
            <a:headEnd/>
            <a:tailEnd/>
          </a:ln>
          <a:effectLst/>
        </p:spPr>
        <p:txBody>
          <a:bodyPr wrap="none">
            <a:spAutoFit/>
          </a:bodyPr>
          <a:lstStyle/>
          <a:p>
            <a:pPr>
              <a:defRPr/>
            </a:pPr>
            <a:r>
              <a:rPr lang="tr-TR" sz="4800" b="1" i="1">
                <a:solidFill>
                  <a:schemeClr val="bg1"/>
                </a:solidFill>
                <a:effectLst>
                  <a:outerShdw blurRad="38100" dist="38100" dir="2700000" algn="tl">
                    <a:srgbClr val="000000"/>
                  </a:outerShdw>
                </a:effectLst>
              </a:rPr>
              <a:t>DERS NASIL ÇALIŞILMAZ !</a:t>
            </a:r>
          </a:p>
        </p:txBody>
      </p:sp>
      <p:pic>
        <p:nvPicPr>
          <p:cNvPr id="17411" name="Picture 13" descr="bd06876_"/>
          <p:cNvPicPr>
            <a:picLocks noChangeAspect="1" noChangeArrowheads="1"/>
          </p:cNvPicPr>
          <p:nvPr/>
        </p:nvPicPr>
        <p:blipFill>
          <a:blip r:embed="rId2" cstate="print"/>
          <a:srcRect/>
          <a:stretch>
            <a:fillRect/>
          </a:stretch>
        </p:blipFill>
        <p:spPr bwMode="auto">
          <a:xfrm>
            <a:off x="2133600" y="1828800"/>
            <a:ext cx="4876800" cy="43688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228600"/>
            <a:ext cx="7620000" cy="762000"/>
          </a:xfrm>
          <a:prstGeom prst="rect">
            <a:avLst/>
          </a:prstGeom>
          <a:noFill/>
          <a:ln w="9525">
            <a:noFill/>
            <a:miter lim="800000"/>
            <a:headEnd/>
            <a:tailEnd/>
          </a:ln>
        </p:spPr>
        <p:txBody>
          <a:bodyPr>
            <a:spAutoFit/>
          </a:bodyPr>
          <a:lstStyle/>
          <a:p>
            <a:r>
              <a:rPr lang="tr-TR" sz="4400" b="1" i="1"/>
              <a:t>DERS NASIL ÇALIŞILMAZ ?</a:t>
            </a:r>
          </a:p>
        </p:txBody>
      </p:sp>
      <p:sp>
        <p:nvSpPr>
          <p:cNvPr id="18435" name="Text Box 3"/>
          <p:cNvSpPr txBox="1">
            <a:spLocks noChangeArrowheads="1"/>
          </p:cNvSpPr>
          <p:nvPr/>
        </p:nvSpPr>
        <p:spPr bwMode="auto">
          <a:xfrm>
            <a:off x="762000" y="990600"/>
            <a:ext cx="7543800" cy="1190625"/>
          </a:xfrm>
          <a:prstGeom prst="rect">
            <a:avLst/>
          </a:prstGeom>
          <a:noFill/>
          <a:ln w="9525">
            <a:noFill/>
            <a:miter lim="800000"/>
            <a:headEnd/>
            <a:tailEnd/>
          </a:ln>
        </p:spPr>
        <p:txBody>
          <a:bodyPr>
            <a:spAutoFit/>
          </a:bodyPr>
          <a:lstStyle/>
          <a:p>
            <a:r>
              <a:rPr lang="tr-TR" b="1"/>
              <a:t>Çalışmamak için </a:t>
            </a:r>
          </a:p>
          <a:p>
            <a:r>
              <a:rPr lang="tr-TR" b="1"/>
              <a:t>bahaneler icat ederek,</a:t>
            </a:r>
          </a:p>
        </p:txBody>
      </p:sp>
      <p:sp>
        <p:nvSpPr>
          <p:cNvPr id="18436" name="Text Box 4"/>
          <p:cNvSpPr txBox="1">
            <a:spLocks noChangeArrowheads="1"/>
          </p:cNvSpPr>
          <p:nvPr/>
        </p:nvSpPr>
        <p:spPr bwMode="auto">
          <a:xfrm rot="1547236">
            <a:off x="533400" y="3109913"/>
            <a:ext cx="2454275" cy="711200"/>
          </a:xfrm>
          <a:prstGeom prst="rect">
            <a:avLst/>
          </a:prstGeom>
          <a:noFill/>
          <a:ln w="9525">
            <a:solidFill>
              <a:srgbClr val="FF0000"/>
            </a:solidFill>
            <a:miter lim="800000"/>
            <a:headEnd/>
            <a:tailEnd/>
          </a:ln>
        </p:spPr>
        <p:txBody>
          <a:bodyPr wrap="none">
            <a:spAutoFit/>
          </a:bodyPr>
          <a:lstStyle/>
          <a:p>
            <a:r>
              <a:rPr lang="tr-TR" sz="4000" b="1"/>
              <a:t>Hastayım!</a:t>
            </a:r>
          </a:p>
        </p:txBody>
      </p:sp>
      <p:sp>
        <p:nvSpPr>
          <p:cNvPr id="18437" name="Text Box 5"/>
          <p:cNvSpPr txBox="1">
            <a:spLocks noChangeArrowheads="1"/>
          </p:cNvSpPr>
          <p:nvPr/>
        </p:nvSpPr>
        <p:spPr bwMode="auto">
          <a:xfrm rot="-1150487">
            <a:off x="1917700" y="3363913"/>
            <a:ext cx="6051550" cy="711200"/>
          </a:xfrm>
          <a:prstGeom prst="rect">
            <a:avLst/>
          </a:prstGeom>
          <a:noFill/>
          <a:ln w="9525">
            <a:solidFill>
              <a:srgbClr val="FF0000"/>
            </a:solidFill>
            <a:miter lim="800000"/>
            <a:headEnd/>
            <a:tailEnd/>
          </a:ln>
        </p:spPr>
        <p:txBody>
          <a:bodyPr wrap="none">
            <a:spAutoFit/>
          </a:bodyPr>
          <a:lstStyle/>
          <a:p>
            <a:r>
              <a:rPr lang="tr-TR" sz="4000" b="1"/>
              <a:t>Biraz dinleneyim de sonra!</a:t>
            </a:r>
          </a:p>
        </p:txBody>
      </p:sp>
      <p:sp>
        <p:nvSpPr>
          <p:cNvPr id="18438" name="Text Box 6"/>
          <p:cNvSpPr txBox="1">
            <a:spLocks noChangeArrowheads="1"/>
          </p:cNvSpPr>
          <p:nvPr/>
        </p:nvSpPr>
        <p:spPr bwMode="auto">
          <a:xfrm>
            <a:off x="5943600" y="5097463"/>
            <a:ext cx="2735263" cy="711200"/>
          </a:xfrm>
          <a:prstGeom prst="rect">
            <a:avLst/>
          </a:prstGeom>
          <a:noFill/>
          <a:ln w="9525">
            <a:solidFill>
              <a:srgbClr val="FF0000"/>
            </a:solidFill>
            <a:miter lim="800000"/>
            <a:headEnd/>
            <a:tailEnd/>
          </a:ln>
        </p:spPr>
        <p:txBody>
          <a:bodyPr wrap="none">
            <a:spAutoFit/>
          </a:bodyPr>
          <a:lstStyle/>
          <a:p>
            <a:r>
              <a:rPr lang="tr-TR" sz="4000" b="1"/>
              <a:t>Yorgunum!</a:t>
            </a:r>
          </a:p>
        </p:txBody>
      </p:sp>
      <p:sp>
        <p:nvSpPr>
          <p:cNvPr id="18439" name="Text Box 7"/>
          <p:cNvSpPr txBox="1">
            <a:spLocks noChangeArrowheads="1"/>
          </p:cNvSpPr>
          <p:nvPr/>
        </p:nvSpPr>
        <p:spPr bwMode="auto">
          <a:xfrm rot="-1504260">
            <a:off x="2609850" y="4532313"/>
            <a:ext cx="5994400" cy="711200"/>
          </a:xfrm>
          <a:prstGeom prst="rect">
            <a:avLst/>
          </a:prstGeom>
          <a:noFill/>
          <a:ln w="9525">
            <a:solidFill>
              <a:srgbClr val="FF0000"/>
            </a:solidFill>
            <a:miter lim="800000"/>
            <a:headEnd/>
            <a:tailEnd/>
          </a:ln>
        </p:spPr>
        <p:txBody>
          <a:bodyPr wrap="none">
            <a:spAutoFit/>
          </a:bodyPr>
          <a:lstStyle/>
          <a:p>
            <a:r>
              <a:rPr lang="tr-TR" sz="4000" b="1"/>
              <a:t>Biraz müzik dinleyeyim de</a:t>
            </a:r>
          </a:p>
        </p:txBody>
      </p:sp>
      <p:sp>
        <p:nvSpPr>
          <p:cNvPr id="65544" name="Line 8"/>
          <p:cNvSpPr>
            <a:spLocks noChangeShapeType="1"/>
          </p:cNvSpPr>
          <p:nvPr/>
        </p:nvSpPr>
        <p:spPr bwMode="auto">
          <a:xfrm>
            <a:off x="2514600" y="2438400"/>
            <a:ext cx="5181600" cy="3429000"/>
          </a:xfrm>
          <a:prstGeom prst="line">
            <a:avLst/>
          </a:prstGeom>
          <a:noFill/>
          <a:ln w="57150">
            <a:solidFill>
              <a:srgbClr val="FF0000"/>
            </a:solidFill>
            <a:round/>
            <a:headEnd/>
            <a:tailEnd/>
          </a:ln>
        </p:spPr>
        <p:txBody>
          <a:bodyPr/>
          <a:lstStyle/>
          <a:p>
            <a:endParaRPr lang="tr-TR"/>
          </a:p>
        </p:txBody>
      </p:sp>
      <p:sp>
        <p:nvSpPr>
          <p:cNvPr id="65545" name="Line 9"/>
          <p:cNvSpPr>
            <a:spLocks noChangeShapeType="1"/>
          </p:cNvSpPr>
          <p:nvPr/>
        </p:nvSpPr>
        <p:spPr bwMode="auto">
          <a:xfrm flipH="1">
            <a:off x="1219200" y="2286000"/>
            <a:ext cx="4724400" cy="3429000"/>
          </a:xfrm>
          <a:prstGeom prst="line">
            <a:avLst/>
          </a:prstGeom>
          <a:noFill/>
          <a:ln w="38100">
            <a:solidFill>
              <a:srgbClr val="FF0000"/>
            </a:solidFill>
            <a:round/>
            <a:headEnd/>
            <a:tailEnd/>
          </a:ln>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animEffect transition="in" filter="strips(downLeft)">
                                      <p:cBhvr>
                                        <p:cTn id="7" dur="500"/>
                                        <p:tgtEl>
                                          <p:spTgt spid="6554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5544"/>
                                        </p:tgtEl>
                                        <p:attrNameLst>
                                          <p:attrName>style.visibility</p:attrName>
                                        </p:attrNameLst>
                                      </p:cBhvr>
                                      <p:to>
                                        <p:strVal val="visible"/>
                                      </p:to>
                                    </p:set>
                                    <p:animEffect transition="in" filter="strips(downRight)">
                                      <p:cBhvr>
                                        <p:cTn id="12"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animBg="1"/>
      <p:bldP spid="655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85800" y="457200"/>
            <a:ext cx="7620000" cy="701675"/>
          </a:xfrm>
          <a:prstGeom prst="rect">
            <a:avLst/>
          </a:prstGeom>
          <a:noFill/>
          <a:ln w="9525">
            <a:noFill/>
            <a:miter lim="800000"/>
            <a:headEnd/>
            <a:tailEnd/>
          </a:ln>
        </p:spPr>
        <p:txBody>
          <a:bodyPr>
            <a:spAutoFit/>
          </a:bodyPr>
          <a:lstStyle/>
          <a:p>
            <a:r>
              <a:rPr lang="tr-TR" sz="4000" b="1" i="1"/>
              <a:t>DERS NASIL ÇALIŞILMAZ ?</a:t>
            </a:r>
          </a:p>
        </p:txBody>
      </p:sp>
      <p:sp>
        <p:nvSpPr>
          <p:cNvPr id="19459" name="Text Box 4"/>
          <p:cNvSpPr txBox="1">
            <a:spLocks noChangeArrowheads="1"/>
          </p:cNvSpPr>
          <p:nvPr/>
        </p:nvSpPr>
        <p:spPr bwMode="auto">
          <a:xfrm>
            <a:off x="838200" y="1143000"/>
            <a:ext cx="7543800" cy="1190625"/>
          </a:xfrm>
          <a:prstGeom prst="rect">
            <a:avLst/>
          </a:prstGeom>
          <a:noFill/>
          <a:ln w="9525">
            <a:noFill/>
            <a:miter lim="800000"/>
            <a:headEnd/>
            <a:tailEnd/>
          </a:ln>
        </p:spPr>
        <p:txBody>
          <a:bodyPr>
            <a:spAutoFit/>
          </a:bodyPr>
          <a:lstStyle/>
          <a:p>
            <a:r>
              <a:rPr lang="tr-TR" b="1"/>
              <a:t>Çalışmamak için </a:t>
            </a:r>
          </a:p>
          <a:p>
            <a:r>
              <a:rPr lang="tr-TR" b="1"/>
              <a:t>bahaneler icat ederek,</a:t>
            </a:r>
          </a:p>
        </p:txBody>
      </p:sp>
      <p:sp>
        <p:nvSpPr>
          <p:cNvPr id="19460" name="Text Box 5"/>
          <p:cNvSpPr txBox="1">
            <a:spLocks noChangeArrowheads="1"/>
          </p:cNvSpPr>
          <p:nvPr/>
        </p:nvSpPr>
        <p:spPr bwMode="auto">
          <a:xfrm rot="-895463">
            <a:off x="1152525" y="2824163"/>
            <a:ext cx="5222875" cy="650875"/>
          </a:xfrm>
          <a:prstGeom prst="rect">
            <a:avLst/>
          </a:prstGeom>
          <a:noFill/>
          <a:ln w="9525">
            <a:solidFill>
              <a:srgbClr val="FF0000"/>
            </a:solidFill>
            <a:miter lim="800000"/>
            <a:headEnd/>
            <a:tailEnd/>
          </a:ln>
        </p:spPr>
        <p:txBody>
          <a:bodyPr wrap="none">
            <a:spAutoFit/>
          </a:bodyPr>
          <a:lstStyle/>
          <a:p>
            <a:r>
              <a:rPr lang="tr-TR" b="1"/>
              <a:t>Tv ‘ de güzel bir film var!</a:t>
            </a:r>
          </a:p>
        </p:txBody>
      </p:sp>
      <p:sp>
        <p:nvSpPr>
          <p:cNvPr id="19461" name="Text Box 6"/>
          <p:cNvSpPr txBox="1">
            <a:spLocks noChangeArrowheads="1"/>
          </p:cNvSpPr>
          <p:nvPr/>
        </p:nvSpPr>
        <p:spPr bwMode="auto">
          <a:xfrm rot="-1870062">
            <a:off x="5497513" y="2871788"/>
            <a:ext cx="3051175" cy="650875"/>
          </a:xfrm>
          <a:prstGeom prst="rect">
            <a:avLst/>
          </a:prstGeom>
          <a:noFill/>
          <a:ln w="9525">
            <a:solidFill>
              <a:srgbClr val="FF0000"/>
            </a:solidFill>
            <a:miter lim="800000"/>
            <a:headEnd/>
            <a:tailEnd/>
          </a:ln>
        </p:spPr>
        <p:txBody>
          <a:bodyPr wrap="none">
            <a:spAutoFit/>
          </a:bodyPr>
          <a:lstStyle/>
          <a:p>
            <a:r>
              <a:rPr lang="tr-TR" b="1"/>
              <a:t>Maçtan sonra!</a:t>
            </a:r>
          </a:p>
        </p:txBody>
      </p:sp>
      <p:sp>
        <p:nvSpPr>
          <p:cNvPr id="19462" name="Text Box 7"/>
          <p:cNvSpPr txBox="1">
            <a:spLocks noChangeArrowheads="1"/>
          </p:cNvSpPr>
          <p:nvPr/>
        </p:nvSpPr>
        <p:spPr bwMode="auto">
          <a:xfrm rot="-689073">
            <a:off x="677863" y="5003800"/>
            <a:ext cx="4638675" cy="650875"/>
          </a:xfrm>
          <a:prstGeom prst="rect">
            <a:avLst/>
          </a:prstGeom>
          <a:noFill/>
          <a:ln w="9525">
            <a:solidFill>
              <a:srgbClr val="FF0000"/>
            </a:solidFill>
            <a:miter lim="800000"/>
            <a:headEnd/>
            <a:tailEnd/>
          </a:ln>
        </p:spPr>
        <p:txBody>
          <a:bodyPr wrap="none">
            <a:spAutoFit/>
          </a:bodyPr>
          <a:lstStyle/>
          <a:p>
            <a:r>
              <a:rPr lang="tr-TR" b="1"/>
              <a:t>Yarın erken kalkarım!</a:t>
            </a:r>
          </a:p>
        </p:txBody>
      </p:sp>
      <p:sp>
        <p:nvSpPr>
          <p:cNvPr id="19463" name="Text Box 8"/>
          <p:cNvSpPr txBox="1">
            <a:spLocks noChangeArrowheads="1"/>
          </p:cNvSpPr>
          <p:nvPr/>
        </p:nvSpPr>
        <p:spPr bwMode="auto">
          <a:xfrm>
            <a:off x="1905000" y="3905250"/>
            <a:ext cx="3533775" cy="650875"/>
          </a:xfrm>
          <a:prstGeom prst="rect">
            <a:avLst/>
          </a:prstGeom>
          <a:noFill/>
          <a:ln w="9525">
            <a:solidFill>
              <a:srgbClr val="FF0000"/>
            </a:solidFill>
            <a:miter lim="800000"/>
            <a:headEnd/>
            <a:tailEnd/>
          </a:ln>
        </p:spPr>
        <p:txBody>
          <a:bodyPr wrap="none">
            <a:spAutoFit/>
          </a:bodyPr>
          <a:lstStyle/>
          <a:p>
            <a:r>
              <a:rPr lang="tr-TR" b="1"/>
              <a:t>Yemekten sonra!</a:t>
            </a:r>
          </a:p>
        </p:txBody>
      </p:sp>
      <p:sp>
        <p:nvSpPr>
          <p:cNvPr id="19464" name="Text Box 10"/>
          <p:cNvSpPr txBox="1">
            <a:spLocks noChangeArrowheads="1"/>
          </p:cNvSpPr>
          <p:nvPr/>
        </p:nvSpPr>
        <p:spPr bwMode="auto">
          <a:xfrm>
            <a:off x="3971925" y="5402263"/>
            <a:ext cx="4321175" cy="650875"/>
          </a:xfrm>
          <a:prstGeom prst="rect">
            <a:avLst/>
          </a:prstGeom>
          <a:noFill/>
          <a:ln w="9525">
            <a:solidFill>
              <a:srgbClr val="FF0000"/>
            </a:solidFill>
            <a:miter lim="800000"/>
            <a:headEnd/>
            <a:tailEnd/>
          </a:ln>
        </p:spPr>
        <p:txBody>
          <a:bodyPr wrap="none">
            <a:spAutoFit/>
          </a:bodyPr>
          <a:lstStyle/>
          <a:p>
            <a:r>
              <a:rPr lang="tr-TR" b="1"/>
              <a:t>Arkadaşlar bekliyor!</a:t>
            </a:r>
          </a:p>
        </p:txBody>
      </p:sp>
      <p:sp>
        <p:nvSpPr>
          <p:cNvPr id="66571" name="Line 11"/>
          <p:cNvSpPr>
            <a:spLocks noChangeShapeType="1"/>
          </p:cNvSpPr>
          <p:nvPr/>
        </p:nvSpPr>
        <p:spPr bwMode="auto">
          <a:xfrm>
            <a:off x="2133600" y="2133600"/>
            <a:ext cx="5562600" cy="3733800"/>
          </a:xfrm>
          <a:prstGeom prst="line">
            <a:avLst/>
          </a:prstGeom>
          <a:noFill/>
          <a:ln w="57150">
            <a:solidFill>
              <a:srgbClr val="FF0000"/>
            </a:solidFill>
            <a:round/>
            <a:headEnd/>
            <a:tailEnd/>
          </a:ln>
        </p:spPr>
        <p:txBody>
          <a:bodyPr/>
          <a:lstStyle/>
          <a:p>
            <a:endParaRPr lang="tr-TR"/>
          </a:p>
        </p:txBody>
      </p:sp>
      <p:sp>
        <p:nvSpPr>
          <p:cNvPr id="66572" name="Line 12"/>
          <p:cNvSpPr>
            <a:spLocks noChangeShapeType="1"/>
          </p:cNvSpPr>
          <p:nvPr/>
        </p:nvSpPr>
        <p:spPr bwMode="auto">
          <a:xfrm flipH="1">
            <a:off x="1219200" y="1981200"/>
            <a:ext cx="5257800" cy="3733800"/>
          </a:xfrm>
          <a:prstGeom prst="line">
            <a:avLst/>
          </a:prstGeom>
          <a:noFill/>
          <a:ln w="38100">
            <a:solidFill>
              <a:srgbClr val="FF0000"/>
            </a:solidFill>
            <a:round/>
            <a:headEnd/>
            <a:tailEnd/>
          </a:ln>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animEffect transition="in" filter="strips(downLeft)">
                                      <p:cBhvr>
                                        <p:cTn id="7" dur="500"/>
                                        <p:tgtEl>
                                          <p:spTgt spid="6657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6571"/>
                                        </p:tgtEl>
                                        <p:attrNameLst>
                                          <p:attrName>style.visibility</p:attrName>
                                        </p:attrNameLst>
                                      </p:cBhvr>
                                      <p:to>
                                        <p:strVal val="visible"/>
                                      </p:to>
                                    </p:set>
                                    <p:animEffect transition="in" filter="strips(downRight)">
                                      <p:cBhvr>
                                        <p:cTn id="12"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nimBg="1"/>
      <p:bldP spid="665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492895"/>
            <a:ext cx="8229600" cy="3679621"/>
          </a:xfrm>
        </p:spPr>
        <p:txBody>
          <a:bodyPr>
            <a:normAutofit/>
          </a:bodyPr>
          <a:lstStyle/>
          <a:p>
            <a:pPr algn="ctr">
              <a:buNone/>
            </a:pPr>
            <a:r>
              <a:rPr lang="tr-TR" sz="8000" b="1" dirty="0" smtClean="0">
                <a:solidFill>
                  <a:srgbClr val="C00000"/>
                </a:solidFill>
                <a:effectLst>
                  <a:outerShdw blurRad="38100" dist="38100" dir="2700000" algn="tl">
                    <a:srgbClr val="000000">
                      <a:alpha val="43137"/>
                    </a:srgbClr>
                  </a:outerShdw>
                </a:effectLst>
                <a:latin typeface="Algerian" pitchFamily="82" charset="0"/>
                <a:cs typeface="Arabic Typesetting" pitchFamily="66" charset="-78"/>
              </a:rPr>
              <a:t>VERİMLİ DERS ÇALIŞMA</a:t>
            </a:r>
            <a:endParaRPr lang="tr-TR" sz="8000" b="1" dirty="0">
              <a:solidFill>
                <a:srgbClr val="C00000"/>
              </a:solidFill>
              <a:effectLst>
                <a:outerShdw blurRad="38100" dist="38100" dir="2700000" algn="tl">
                  <a:srgbClr val="000000">
                    <a:alpha val="43137"/>
                  </a:srgbClr>
                </a:outerShdw>
              </a:effectLst>
              <a:latin typeface="Algerian" pitchFamily="82" charset="0"/>
              <a:cs typeface="Arabic Typesetting" pitchFamily="66"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descr="pe02653_"/>
          <p:cNvPicPr>
            <a:picLocks noChangeAspect="1" noChangeArrowheads="1"/>
          </p:cNvPicPr>
          <p:nvPr/>
        </p:nvPicPr>
        <p:blipFill>
          <a:blip r:embed="rId2" cstate="print">
            <a:lum contrast="-6000"/>
          </a:blip>
          <a:srcRect/>
          <a:stretch>
            <a:fillRect/>
          </a:stretch>
        </p:blipFill>
        <p:spPr bwMode="auto">
          <a:xfrm>
            <a:off x="2209800" y="2286000"/>
            <a:ext cx="4191000" cy="3833813"/>
          </a:xfrm>
          <a:prstGeom prst="rect">
            <a:avLst/>
          </a:prstGeom>
          <a:noFill/>
          <a:ln w="9525">
            <a:noFill/>
            <a:miter lim="800000"/>
            <a:headEnd/>
            <a:tailEnd/>
          </a:ln>
        </p:spPr>
      </p:pic>
      <p:sp>
        <p:nvSpPr>
          <p:cNvPr id="26626" name="Text Box 2"/>
          <p:cNvSpPr txBox="1">
            <a:spLocks noChangeArrowheads="1"/>
          </p:cNvSpPr>
          <p:nvPr/>
        </p:nvSpPr>
        <p:spPr bwMode="auto">
          <a:xfrm>
            <a:off x="3133725" y="1463675"/>
            <a:ext cx="2478088" cy="823913"/>
          </a:xfrm>
          <a:prstGeom prst="rect">
            <a:avLst/>
          </a:prstGeom>
          <a:noFill/>
          <a:ln w="9525">
            <a:noFill/>
            <a:miter lim="800000"/>
            <a:headEnd/>
            <a:tailEnd/>
          </a:ln>
          <a:effectLst/>
        </p:spPr>
        <p:txBody>
          <a:bodyPr wrap="none">
            <a:spAutoFit/>
          </a:bodyPr>
          <a:lstStyle/>
          <a:p>
            <a:pPr>
              <a:defRPr/>
            </a:pPr>
            <a:r>
              <a:rPr lang="tr-TR" sz="4800" b="1">
                <a:solidFill>
                  <a:srgbClr val="FFFF99"/>
                </a:solidFill>
                <a:effectLst>
                  <a:outerShdw blurRad="38100" dist="38100" dir="2700000" algn="tl">
                    <a:srgbClr val="000000"/>
                  </a:outerShdw>
                </a:effectLst>
              </a:rPr>
              <a:t>Yatarak</a:t>
            </a:r>
            <a:r>
              <a:rPr lang="tr-TR" sz="4000" b="1">
                <a:solidFill>
                  <a:srgbClr val="FFFF99"/>
                </a:solidFill>
                <a:effectLst>
                  <a:outerShdw blurRad="38100" dist="38100" dir="2700000" algn="tl">
                    <a:srgbClr val="000000"/>
                  </a:outerShdw>
                </a:effectLst>
              </a:rPr>
              <a:t>,</a:t>
            </a:r>
          </a:p>
        </p:txBody>
      </p:sp>
      <p:sp>
        <p:nvSpPr>
          <p:cNvPr id="26627" name="Text Box 3"/>
          <p:cNvSpPr txBox="1">
            <a:spLocks noChangeArrowheads="1"/>
          </p:cNvSpPr>
          <p:nvPr/>
        </p:nvSpPr>
        <p:spPr bwMode="auto">
          <a:xfrm>
            <a:off x="762000" y="685800"/>
            <a:ext cx="7620000" cy="762000"/>
          </a:xfrm>
          <a:prstGeom prst="rect">
            <a:avLst/>
          </a:prstGeom>
          <a:noFill/>
          <a:ln w="9525">
            <a:noFill/>
            <a:miter lim="800000"/>
            <a:headEnd/>
            <a:tailEnd/>
          </a:ln>
          <a:effectLst/>
        </p:spPr>
        <p:txBody>
          <a:bodyPr>
            <a:spAutoFit/>
          </a:bodyPr>
          <a:lstStyle/>
          <a:p>
            <a:pPr>
              <a:defRPr/>
            </a:pPr>
            <a:r>
              <a:rPr lang="tr-TR" sz="4400" b="1" i="1">
                <a:solidFill>
                  <a:srgbClr val="FFFF99"/>
                </a:solidFill>
                <a:effectLst>
                  <a:outerShdw blurRad="38100" dist="38100" dir="2700000" algn="tl">
                    <a:srgbClr val="000000"/>
                  </a:outerShdw>
                </a:effectLst>
              </a:rPr>
              <a:t>DERS NASIL ÇALIŞILMAZ ?</a:t>
            </a:r>
          </a:p>
        </p:txBody>
      </p:sp>
      <p:sp>
        <p:nvSpPr>
          <p:cNvPr id="26631" name="Line 7"/>
          <p:cNvSpPr>
            <a:spLocks noChangeShapeType="1"/>
          </p:cNvSpPr>
          <p:nvPr/>
        </p:nvSpPr>
        <p:spPr bwMode="auto">
          <a:xfrm>
            <a:off x="2895600" y="1371600"/>
            <a:ext cx="5181600" cy="3429000"/>
          </a:xfrm>
          <a:prstGeom prst="line">
            <a:avLst/>
          </a:prstGeom>
          <a:noFill/>
          <a:ln w="57150">
            <a:solidFill>
              <a:srgbClr val="FF0000"/>
            </a:solidFill>
            <a:round/>
            <a:headEnd/>
            <a:tailEnd/>
          </a:ln>
        </p:spPr>
        <p:txBody>
          <a:bodyPr/>
          <a:lstStyle/>
          <a:p>
            <a:endParaRPr lang="tr-TR"/>
          </a:p>
        </p:txBody>
      </p:sp>
      <p:sp>
        <p:nvSpPr>
          <p:cNvPr id="26632" name="Line 8"/>
          <p:cNvSpPr>
            <a:spLocks noChangeShapeType="1"/>
          </p:cNvSpPr>
          <p:nvPr/>
        </p:nvSpPr>
        <p:spPr bwMode="auto">
          <a:xfrm flipH="1">
            <a:off x="1600200" y="1447800"/>
            <a:ext cx="4724400" cy="3429000"/>
          </a:xfrm>
          <a:prstGeom prst="line">
            <a:avLst/>
          </a:prstGeom>
          <a:noFill/>
          <a:ln w="38100">
            <a:solidFill>
              <a:srgbClr val="FF0000"/>
            </a:solidFill>
            <a:round/>
            <a:headEnd/>
            <a:tailEnd/>
          </a:ln>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strips(downLeft)">
                                      <p:cBhvr>
                                        <p:cTn id="7" dur="500"/>
                                        <p:tgtEl>
                                          <p:spTgt spid="266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strips(downRight)">
                                      <p:cBhvr>
                                        <p:cTn id="1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85875" y="982663"/>
            <a:ext cx="6715125" cy="701675"/>
          </a:xfrm>
          <a:prstGeom prst="rect">
            <a:avLst/>
          </a:prstGeom>
          <a:noFill/>
          <a:ln w="9525">
            <a:noFill/>
            <a:miter lim="800000"/>
            <a:headEnd/>
            <a:tailEnd/>
          </a:ln>
        </p:spPr>
        <p:txBody>
          <a:bodyPr wrap="none">
            <a:spAutoFit/>
          </a:bodyPr>
          <a:lstStyle/>
          <a:p>
            <a:r>
              <a:rPr lang="tr-TR" sz="4000" b="1" i="1"/>
              <a:t>DERS NASIL ÇALIŞILMAZ ?</a:t>
            </a:r>
          </a:p>
        </p:txBody>
      </p:sp>
      <p:sp>
        <p:nvSpPr>
          <p:cNvPr id="27651" name="Line 3"/>
          <p:cNvSpPr>
            <a:spLocks noChangeShapeType="1"/>
          </p:cNvSpPr>
          <p:nvPr/>
        </p:nvSpPr>
        <p:spPr bwMode="auto">
          <a:xfrm>
            <a:off x="1895475" y="2819400"/>
            <a:ext cx="5181600" cy="3429000"/>
          </a:xfrm>
          <a:prstGeom prst="line">
            <a:avLst/>
          </a:prstGeom>
          <a:noFill/>
          <a:ln w="57150">
            <a:solidFill>
              <a:srgbClr val="FF0000"/>
            </a:solidFill>
            <a:round/>
            <a:headEnd/>
            <a:tailEnd/>
          </a:ln>
        </p:spPr>
        <p:txBody>
          <a:bodyPr/>
          <a:lstStyle/>
          <a:p>
            <a:endParaRPr lang="tr-TR"/>
          </a:p>
        </p:txBody>
      </p:sp>
      <p:sp>
        <p:nvSpPr>
          <p:cNvPr id="27652" name="Line 4"/>
          <p:cNvSpPr>
            <a:spLocks noChangeShapeType="1"/>
          </p:cNvSpPr>
          <p:nvPr/>
        </p:nvSpPr>
        <p:spPr bwMode="auto">
          <a:xfrm flipH="1">
            <a:off x="1743075" y="2362200"/>
            <a:ext cx="4648200" cy="3505200"/>
          </a:xfrm>
          <a:prstGeom prst="line">
            <a:avLst/>
          </a:prstGeom>
          <a:noFill/>
          <a:ln w="57150">
            <a:solidFill>
              <a:srgbClr val="FF0000"/>
            </a:solidFill>
            <a:round/>
            <a:headEnd/>
            <a:tailEnd/>
          </a:ln>
        </p:spPr>
        <p:txBody>
          <a:bodyPr/>
          <a:lstStyle/>
          <a:p>
            <a:endParaRPr lang="tr-TR"/>
          </a:p>
        </p:txBody>
      </p:sp>
      <p:sp>
        <p:nvSpPr>
          <p:cNvPr id="21509" name="Text Box 5"/>
          <p:cNvSpPr txBox="1">
            <a:spLocks noChangeArrowheads="1"/>
          </p:cNvSpPr>
          <p:nvPr/>
        </p:nvSpPr>
        <p:spPr bwMode="auto">
          <a:xfrm>
            <a:off x="1362075" y="3400425"/>
            <a:ext cx="6184900" cy="1311275"/>
          </a:xfrm>
          <a:prstGeom prst="rect">
            <a:avLst/>
          </a:prstGeom>
          <a:noFill/>
          <a:ln w="9525">
            <a:noFill/>
            <a:miter lim="800000"/>
            <a:headEnd/>
            <a:tailEnd/>
          </a:ln>
        </p:spPr>
        <p:txBody>
          <a:bodyPr wrap="none">
            <a:spAutoFit/>
          </a:bodyPr>
          <a:lstStyle/>
          <a:p>
            <a:r>
              <a:rPr lang="tr-TR" sz="4000" b="1"/>
              <a:t>Dersten derse, </a:t>
            </a:r>
          </a:p>
          <a:p>
            <a:r>
              <a:rPr lang="tr-TR" sz="4000" b="1"/>
              <a:t>konudan konuya atlayarak,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Left)">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strips(downRight)">
                                      <p:cBhvr>
                                        <p:cTn id="12"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bd06661_"/>
          <p:cNvPicPr>
            <a:picLocks noChangeAspect="1" noChangeArrowheads="1"/>
          </p:cNvPicPr>
          <p:nvPr/>
        </p:nvPicPr>
        <p:blipFill>
          <a:blip r:embed="rId2" cstate="print">
            <a:lum bright="6000" contrast="-24000"/>
          </a:blip>
          <a:srcRect/>
          <a:stretch>
            <a:fillRect/>
          </a:stretch>
        </p:blipFill>
        <p:spPr bwMode="auto">
          <a:xfrm>
            <a:off x="914400" y="3213100"/>
            <a:ext cx="3657600" cy="3228975"/>
          </a:xfrm>
          <a:prstGeom prst="rect">
            <a:avLst/>
          </a:prstGeom>
          <a:solidFill>
            <a:srgbClr val="EAEAEA"/>
          </a:solidFill>
          <a:ln w="9525">
            <a:noFill/>
            <a:miter lim="800000"/>
            <a:headEnd/>
            <a:tailEnd/>
          </a:ln>
        </p:spPr>
      </p:pic>
      <p:pic>
        <p:nvPicPr>
          <p:cNvPr id="22531" name="Picture 7" descr="ed00149_"/>
          <p:cNvPicPr>
            <a:picLocks noChangeAspect="1" noChangeArrowheads="1"/>
          </p:cNvPicPr>
          <p:nvPr/>
        </p:nvPicPr>
        <p:blipFill>
          <a:blip r:embed="rId3" cstate="print"/>
          <a:srcRect/>
          <a:stretch>
            <a:fillRect/>
          </a:stretch>
        </p:blipFill>
        <p:spPr bwMode="auto">
          <a:xfrm>
            <a:off x="4876800" y="3160713"/>
            <a:ext cx="3810000" cy="3203575"/>
          </a:xfrm>
          <a:prstGeom prst="rect">
            <a:avLst/>
          </a:prstGeom>
          <a:noFill/>
          <a:ln w="9525">
            <a:noFill/>
            <a:miter lim="800000"/>
            <a:headEnd/>
            <a:tailEnd/>
          </a:ln>
        </p:spPr>
      </p:pic>
      <p:sp>
        <p:nvSpPr>
          <p:cNvPr id="22532" name="Text Box 2"/>
          <p:cNvSpPr txBox="1">
            <a:spLocks noChangeArrowheads="1"/>
          </p:cNvSpPr>
          <p:nvPr/>
        </p:nvSpPr>
        <p:spPr bwMode="auto">
          <a:xfrm>
            <a:off x="762000" y="449263"/>
            <a:ext cx="6715125" cy="701675"/>
          </a:xfrm>
          <a:prstGeom prst="rect">
            <a:avLst/>
          </a:prstGeom>
          <a:noFill/>
          <a:ln w="9525">
            <a:noFill/>
            <a:miter lim="800000"/>
            <a:headEnd/>
            <a:tailEnd/>
          </a:ln>
        </p:spPr>
        <p:txBody>
          <a:bodyPr wrap="none">
            <a:spAutoFit/>
          </a:bodyPr>
          <a:lstStyle/>
          <a:p>
            <a:r>
              <a:rPr lang="tr-TR" sz="4000" b="1" i="1"/>
              <a:t>DERS NASIL ÇALIŞILMAZ ?</a:t>
            </a:r>
          </a:p>
        </p:txBody>
      </p:sp>
      <p:sp>
        <p:nvSpPr>
          <p:cNvPr id="28675" name="Line 3"/>
          <p:cNvSpPr>
            <a:spLocks noChangeShapeType="1"/>
          </p:cNvSpPr>
          <p:nvPr/>
        </p:nvSpPr>
        <p:spPr bwMode="auto">
          <a:xfrm>
            <a:off x="1676400" y="2514600"/>
            <a:ext cx="5181600" cy="3429000"/>
          </a:xfrm>
          <a:prstGeom prst="line">
            <a:avLst/>
          </a:prstGeom>
          <a:noFill/>
          <a:ln w="57150">
            <a:solidFill>
              <a:srgbClr val="FF0000"/>
            </a:solidFill>
            <a:round/>
            <a:headEnd/>
            <a:tailEnd/>
          </a:ln>
        </p:spPr>
        <p:txBody>
          <a:bodyPr/>
          <a:lstStyle/>
          <a:p>
            <a:endParaRPr lang="tr-TR"/>
          </a:p>
        </p:txBody>
      </p:sp>
      <p:sp>
        <p:nvSpPr>
          <p:cNvPr id="28676" name="Line 4"/>
          <p:cNvSpPr>
            <a:spLocks noChangeShapeType="1"/>
          </p:cNvSpPr>
          <p:nvPr/>
        </p:nvSpPr>
        <p:spPr bwMode="auto">
          <a:xfrm flipH="1">
            <a:off x="1524000" y="2438400"/>
            <a:ext cx="4724400" cy="3429000"/>
          </a:xfrm>
          <a:prstGeom prst="line">
            <a:avLst/>
          </a:prstGeom>
          <a:noFill/>
          <a:ln w="57150">
            <a:solidFill>
              <a:srgbClr val="FF0000"/>
            </a:solidFill>
            <a:round/>
            <a:headEnd/>
            <a:tailEnd/>
          </a:ln>
        </p:spPr>
        <p:txBody>
          <a:bodyPr/>
          <a:lstStyle/>
          <a:p>
            <a:endParaRPr lang="tr-TR"/>
          </a:p>
        </p:txBody>
      </p:sp>
      <p:sp>
        <p:nvSpPr>
          <p:cNvPr id="22535" name="Text Box 5"/>
          <p:cNvSpPr txBox="1">
            <a:spLocks noChangeArrowheads="1"/>
          </p:cNvSpPr>
          <p:nvPr/>
        </p:nvSpPr>
        <p:spPr bwMode="auto">
          <a:xfrm>
            <a:off x="914400" y="1589088"/>
            <a:ext cx="7620000" cy="1431925"/>
          </a:xfrm>
          <a:prstGeom prst="rect">
            <a:avLst/>
          </a:prstGeom>
          <a:noFill/>
          <a:ln w="9525">
            <a:noFill/>
            <a:miter lim="800000"/>
            <a:headEnd/>
            <a:tailEnd/>
          </a:ln>
        </p:spPr>
        <p:txBody>
          <a:bodyPr>
            <a:spAutoFit/>
          </a:bodyPr>
          <a:lstStyle/>
          <a:p>
            <a:r>
              <a:rPr lang="tr-TR" sz="4400" b="1"/>
              <a:t>Gelişigüzel, karalama yapar gibi not tutarak,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trips(downLeft)">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strips(downRight)">
                                      <p:cBhvr>
                                        <p:cTn id="1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38200" y="982663"/>
            <a:ext cx="6715125" cy="701675"/>
          </a:xfrm>
          <a:prstGeom prst="rect">
            <a:avLst/>
          </a:prstGeom>
          <a:noFill/>
          <a:ln w="9525">
            <a:noFill/>
            <a:miter lim="800000"/>
            <a:headEnd/>
            <a:tailEnd/>
          </a:ln>
        </p:spPr>
        <p:txBody>
          <a:bodyPr wrap="none">
            <a:spAutoFit/>
          </a:bodyPr>
          <a:lstStyle/>
          <a:p>
            <a:r>
              <a:rPr lang="tr-TR" sz="4000" b="1" i="1"/>
              <a:t>DERS NASIL ÇALIŞILMAZ ?</a:t>
            </a:r>
          </a:p>
        </p:txBody>
      </p:sp>
      <p:sp>
        <p:nvSpPr>
          <p:cNvPr id="29699" name="Line 3"/>
          <p:cNvSpPr>
            <a:spLocks noChangeShapeType="1"/>
          </p:cNvSpPr>
          <p:nvPr/>
        </p:nvSpPr>
        <p:spPr bwMode="auto">
          <a:xfrm>
            <a:off x="1447800" y="2819400"/>
            <a:ext cx="5181600" cy="3429000"/>
          </a:xfrm>
          <a:prstGeom prst="line">
            <a:avLst/>
          </a:prstGeom>
          <a:noFill/>
          <a:ln w="57150">
            <a:solidFill>
              <a:srgbClr val="FF0000"/>
            </a:solidFill>
            <a:round/>
            <a:headEnd/>
            <a:tailEnd/>
          </a:ln>
        </p:spPr>
        <p:txBody>
          <a:bodyPr/>
          <a:lstStyle/>
          <a:p>
            <a:endParaRPr lang="tr-TR"/>
          </a:p>
        </p:txBody>
      </p:sp>
      <p:sp>
        <p:nvSpPr>
          <p:cNvPr id="29700" name="Line 4"/>
          <p:cNvSpPr>
            <a:spLocks noChangeShapeType="1"/>
          </p:cNvSpPr>
          <p:nvPr/>
        </p:nvSpPr>
        <p:spPr bwMode="auto">
          <a:xfrm flipH="1">
            <a:off x="1295400" y="2438400"/>
            <a:ext cx="4724400" cy="3429000"/>
          </a:xfrm>
          <a:prstGeom prst="line">
            <a:avLst/>
          </a:prstGeom>
          <a:noFill/>
          <a:ln w="57150">
            <a:solidFill>
              <a:srgbClr val="FF0000"/>
            </a:solidFill>
            <a:round/>
            <a:headEnd/>
            <a:tailEnd/>
          </a:ln>
        </p:spPr>
        <p:txBody>
          <a:bodyPr/>
          <a:lstStyle/>
          <a:p>
            <a:endParaRPr lang="tr-TR"/>
          </a:p>
        </p:txBody>
      </p:sp>
      <p:sp>
        <p:nvSpPr>
          <p:cNvPr id="23557" name="Text Box 5"/>
          <p:cNvSpPr txBox="1">
            <a:spLocks noChangeArrowheads="1"/>
          </p:cNvSpPr>
          <p:nvPr/>
        </p:nvSpPr>
        <p:spPr bwMode="auto">
          <a:xfrm>
            <a:off x="1295400" y="2992438"/>
            <a:ext cx="6127750" cy="1920875"/>
          </a:xfrm>
          <a:prstGeom prst="rect">
            <a:avLst/>
          </a:prstGeom>
          <a:noFill/>
          <a:ln w="9525">
            <a:noFill/>
            <a:miter lim="800000"/>
            <a:headEnd/>
            <a:tailEnd/>
          </a:ln>
        </p:spPr>
        <p:txBody>
          <a:bodyPr wrap="none">
            <a:spAutoFit/>
          </a:bodyPr>
          <a:lstStyle/>
          <a:p>
            <a:r>
              <a:rPr lang="tr-TR" sz="4000" b="1"/>
              <a:t>Önemli kavramları atlayıp </a:t>
            </a:r>
          </a:p>
          <a:p>
            <a:r>
              <a:rPr lang="tr-TR" sz="4000" b="1"/>
              <a:t>öğrenme olayını hep </a:t>
            </a:r>
          </a:p>
          <a:p>
            <a:r>
              <a:rPr lang="tr-TR" sz="4000" b="1"/>
              <a:t>sonraya bırakarak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strips(downLeft)">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strips(downRight)">
                                      <p:cBhvr>
                                        <p:cTn id="12"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66800" y="990600"/>
            <a:ext cx="7772400" cy="701675"/>
          </a:xfrm>
          <a:prstGeom prst="rect">
            <a:avLst/>
          </a:prstGeom>
          <a:noFill/>
          <a:ln w="9525">
            <a:noFill/>
            <a:miter lim="800000"/>
            <a:headEnd/>
            <a:tailEnd/>
          </a:ln>
        </p:spPr>
        <p:txBody>
          <a:bodyPr>
            <a:spAutoFit/>
          </a:bodyPr>
          <a:lstStyle/>
          <a:p>
            <a:r>
              <a:rPr lang="tr-TR" sz="4000" b="1" i="1"/>
              <a:t>DERS NASIL ÇALIŞILMAZ ?</a:t>
            </a:r>
          </a:p>
        </p:txBody>
      </p:sp>
      <p:sp>
        <p:nvSpPr>
          <p:cNvPr id="30723" name="Line 3"/>
          <p:cNvSpPr>
            <a:spLocks noChangeShapeType="1"/>
          </p:cNvSpPr>
          <p:nvPr/>
        </p:nvSpPr>
        <p:spPr bwMode="auto">
          <a:xfrm>
            <a:off x="1981200" y="2743200"/>
            <a:ext cx="5181600" cy="3429000"/>
          </a:xfrm>
          <a:prstGeom prst="line">
            <a:avLst/>
          </a:prstGeom>
          <a:noFill/>
          <a:ln w="57150">
            <a:solidFill>
              <a:srgbClr val="FF0000"/>
            </a:solidFill>
            <a:round/>
            <a:headEnd/>
            <a:tailEnd/>
          </a:ln>
        </p:spPr>
        <p:txBody>
          <a:bodyPr/>
          <a:lstStyle/>
          <a:p>
            <a:endParaRPr lang="tr-TR"/>
          </a:p>
        </p:txBody>
      </p:sp>
      <p:sp>
        <p:nvSpPr>
          <p:cNvPr id="30724" name="Line 4"/>
          <p:cNvSpPr>
            <a:spLocks noChangeShapeType="1"/>
          </p:cNvSpPr>
          <p:nvPr/>
        </p:nvSpPr>
        <p:spPr bwMode="auto">
          <a:xfrm flipH="1">
            <a:off x="2057400" y="2590800"/>
            <a:ext cx="4724400" cy="3429000"/>
          </a:xfrm>
          <a:prstGeom prst="line">
            <a:avLst/>
          </a:prstGeom>
          <a:noFill/>
          <a:ln w="57150">
            <a:solidFill>
              <a:srgbClr val="FF0000"/>
            </a:solidFill>
            <a:round/>
            <a:headEnd/>
            <a:tailEnd/>
          </a:ln>
        </p:spPr>
        <p:txBody>
          <a:bodyPr/>
          <a:lstStyle/>
          <a:p>
            <a:endParaRPr lang="tr-TR"/>
          </a:p>
        </p:txBody>
      </p:sp>
      <p:sp>
        <p:nvSpPr>
          <p:cNvPr id="24581" name="Text Box 9"/>
          <p:cNvSpPr txBox="1">
            <a:spLocks noChangeArrowheads="1"/>
          </p:cNvSpPr>
          <p:nvPr/>
        </p:nvSpPr>
        <p:spPr bwMode="auto">
          <a:xfrm>
            <a:off x="1066800" y="2840038"/>
            <a:ext cx="6859588" cy="1311275"/>
          </a:xfrm>
          <a:prstGeom prst="rect">
            <a:avLst/>
          </a:prstGeom>
          <a:noFill/>
          <a:ln w="9525">
            <a:noFill/>
            <a:miter lim="800000"/>
            <a:headEnd/>
            <a:tailEnd/>
          </a:ln>
        </p:spPr>
        <p:txBody>
          <a:bodyPr wrap="none">
            <a:spAutoFit/>
          </a:bodyPr>
          <a:lstStyle/>
          <a:p>
            <a:r>
              <a:rPr lang="tr-TR" sz="4000" b="1"/>
              <a:t>Vakit geçirmek için resimlere, </a:t>
            </a:r>
          </a:p>
          <a:p>
            <a:r>
              <a:rPr lang="tr-TR" sz="4000" b="1"/>
              <a:t>şekillere anlamsızca bakarak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trips(downLeft)">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strips(downRight)">
                                      <p:cBhvr>
                                        <p:cTn id="12"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pe07266_"/>
          <p:cNvPicPr>
            <a:picLocks noChangeAspect="1" noChangeArrowheads="1"/>
          </p:cNvPicPr>
          <p:nvPr/>
        </p:nvPicPr>
        <p:blipFill>
          <a:blip r:embed="rId2" cstate="print"/>
          <a:srcRect/>
          <a:stretch>
            <a:fillRect/>
          </a:stretch>
        </p:blipFill>
        <p:spPr bwMode="auto">
          <a:xfrm>
            <a:off x="3635896" y="2082800"/>
            <a:ext cx="4876800" cy="4775200"/>
          </a:xfrm>
          <a:prstGeom prst="rect">
            <a:avLst/>
          </a:prstGeom>
          <a:noFill/>
          <a:ln w="9525">
            <a:noFill/>
            <a:miter lim="800000"/>
            <a:headEnd/>
            <a:tailEnd/>
          </a:ln>
        </p:spPr>
      </p:pic>
      <p:sp>
        <p:nvSpPr>
          <p:cNvPr id="25603" name="Text Box 2"/>
          <p:cNvSpPr txBox="1">
            <a:spLocks noChangeArrowheads="1"/>
          </p:cNvSpPr>
          <p:nvPr/>
        </p:nvSpPr>
        <p:spPr bwMode="auto">
          <a:xfrm>
            <a:off x="609600" y="5334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1747" name="Line 3"/>
          <p:cNvSpPr>
            <a:spLocks noChangeShapeType="1"/>
          </p:cNvSpPr>
          <p:nvPr/>
        </p:nvSpPr>
        <p:spPr bwMode="auto">
          <a:xfrm>
            <a:off x="990600" y="1524000"/>
            <a:ext cx="5181600" cy="3429000"/>
          </a:xfrm>
          <a:prstGeom prst="line">
            <a:avLst/>
          </a:prstGeom>
          <a:noFill/>
          <a:ln w="57150">
            <a:solidFill>
              <a:srgbClr val="FF0000"/>
            </a:solidFill>
            <a:round/>
            <a:headEnd/>
            <a:tailEnd/>
          </a:ln>
        </p:spPr>
        <p:txBody>
          <a:bodyPr/>
          <a:lstStyle/>
          <a:p>
            <a:endParaRPr lang="tr-TR"/>
          </a:p>
        </p:txBody>
      </p:sp>
      <p:sp>
        <p:nvSpPr>
          <p:cNvPr id="31748" name="Line 4"/>
          <p:cNvSpPr>
            <a:spLocks noChangeShapeType="1"/>
          </p:cNvSpPr>
          <p:nvPr/>
        </p:nvSpPr>
        <p:spPr bwMode="auto">
          <a:xfrm flipH="1">
            <a:off x="838200" y="1143000"/>
            <a:ext cx="4724400" cy="3429000"/>
          </a:xfrm>
          <a:prstGeom prst="line">
            <a:avLst/>
          </a:prstGeom>
          <a:noFill/>
          <a:ln w="57150">
            <a:solidFill>
              <a:srgbClr val="FF0000"/>
            </a:solidFill>
            <a:round/>
            <a:headEnd/>
            <a:tailEnd/>
          </a:ln>
        </p:spPr>
        <p:txBody>
          <a:bodyPr/>
          <a:lstStyle/>
          <a:p>
            <a:endParaRPr lang="tr-TR"/>
          </a:p>
        </p:txBody>
      </p:sp>
      <p:sp>
        <p:nvSpPr>
          <p:cNvPr id="25606" name="Text Box 5"/>
          <p:cNvSpPr txBox="1">
            <a:spLocks noChangeArrowheads="1"/>
          </p:cNvSpPr>
          <p:nvPr/>
        </p:nvSpPr>
        <p:spPr bwMode="auto">
          <a:xfrm>
            <a:off x="1447800" y="1295400"/>
            <a:ext cx="4926013" cy="823913"/>
          </a:xfrm>
          <a:prstGeom prst="rect">
            <a:avLst/>
          </a:prstGeom>
          <a:noFill/>
          <a:ln w="9525">
            <a:noFill/>
            <a:miter lim="800000"/>
            <a:headEnd/>
            <a:tailEnd/>
          </a:ln>
        </p:spPr>
        <p:txBody>
          <a:bodyPr wrap="none">
            <a:spAutoFit/>
          </a:bodyPr>
          <a:lstStyle/>
          <a:p>
            <a:r>
              <a:rPr lang="tr-TR" sz="4800" b="1"/>
              <a:t>Müzik dinleyerek,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strips(downLeft)">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strips(downRight)">
                                      <p:cBhvr>
                                        <p:cTn id="12"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2772" name="Line 4"/>
          <p:cNvSpPr>
            <a:spLocks noChangeShapeType="1"/>
          </p:cNvSpPr>
          <p:nvPr/>
        </p:nvSpPr>
        <p:spPr bwMode="auto">
          <a:xfrm flipH="1">
            <a:off x="1524000" y="1600200"/>
            <a:ext cx="4724400" cy="3429000"/>
          </a:xfrm>
          <a:prstGeom prst="line">
            <a:avLst/>
          </a:prstGeom>
          <a:noFill/>
          <a:ln w="57150">
            <a:solidFill>
              <a:srgbClr val="FF0000"/>
            </a:solidFill>
            <a:round/>
            <a:headEnd/>
            <a:tailEnd/>
          </a:ln>
        </p:spPr>
        <p:txBody>
          <a:bodyPr/>
          <a:lstStyle/>
          <a:p>
            <a:endParaRPr lang="tr-TR"/>
          </a:p>
        </p:txBody>
      </p:sp>
      <p:sp>
        <p:nvSpPr>
          <p:cNvPr id="32773" name="Text Box 5"/>
          <p:cNvSpPr txBox="1">
            <a:spLocks noChangeArrowheads="1"/>
          </p:cNvSpPr>
          <p:nvPr/>
        </p:nvSpPr>
        <p:spPr bwMode="auto">
          <a:xfrm>
            <a:off x="1600200" y="2057400"/>
            <a:ext cx="5632450" cy="823913"/>
          </a:xfrm>
          <a:prstGeom prst="rect">
            <a:avLst/>
          </a:prstGeom>
          <a:noFill/>
          <a:ln w="9525">
            <a:noFill/>
            <a:miter lim="800000"/>
            <a:headEnd/>
            <a:tailEnd/>
          </a:ln>
        </p:spPr>
        <p:txBody>
          <a:bodyPr wrap="none">
            <a:spAutoFit/>
          </a:bodyPr>
          <a:lstStyle/>
          <a:p>
            <a:r>
              <a:rPr lang="tr-TR" sz="4800" b="1"/>
              <a:t>Televizyon izleyerek,</a:t>
            </a:r>
          </a:p>
        </p:txBody>
      </p:sp>
      <p:pic>
        <p:nvPicPr>
          <p:cNvPr id="32774" name="Picture 6" descr="hh00885_"/>
          <p:cNvPicPr>
            <a:picLocks noChangeAspect="1" noChangeArrowheads="1"/>
          </p:cNvPicPr>
          <p:nvPr/>
        </p:nvPicPr>
        <p:blipFill>
          <a:blip r:embed="rId2" cstate="print"/>
          <a:srcRect/>
          <a:stretch>
            <a:fillRect/>
          </a:stretch>
        </p:blipFill>
        <p:spPr bwMode="auto">
          <a:xfrm>
            <a:off x="3124200" y="2971800"/>
            <a:ext cx="2984500" cy="3124200"/>
          </a:xfrm>
          <a:prstGeom prst="rect">
            <a:avLst/>
          </a:prstGeom>
          <a:noFill/>
          <a:ln w="9525">
            <a:noFill/>
            <a:miter lim="800000"/>
            <a:headEnd/>
            <a:tailEnd/>
          </a:ln>
        </p:spPr>
      </p:pic>
      <p:sp>
        <p:nvSpPr>
          <p:cNvPr id="32771" name="Line 3"/>
          <p:cNvSpPr>
            <a:spLocks noChangeShapeType="1"/>
          </p:cNvSpPr>
          <p:nvPr/>
        </p:nvSpPr>
        <p:spPr bwMode="auto">
          <a:xfrm rot="824557">
            <a:off x="1676400" y="2819400"/>
            <a:ext cx="4800600" cy="1752600"/>
          </a:xfrm>
          <a:prstGeom prst="line">
            <a:avLst/>
          </a:prstGeom>
          <a:noFill/>
          <a:ln w="57150">
            <a:solidFill>
              <a:srgbClr val="FF0000"/>
            </a:solidFill>
            <a:round/>
            <a:headEnd/>
            <a:tailEnd/>
          </a:ln>
        </p:spPr>
        <p:txBody>
          <a:bodyPr/>
          <a:lstStyle/>
          <a:p>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in)">
                                      <p:cBhvr>
                                        <p:cTn id="7" dur="5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 calcmode="lin" valueType="num">
                                      <p:cBhvr additive="base">
                                        <p:cTn id="12" dur="500" fill="hold"/>
                                        <p:tgtEl>
                                          <p:spTgt spid="32773"/>
                                        </p:tgtEl>
                                        <p:attrNameLst>
                                          <p:attrName>ppt_x</p:attrName>
                                        </p:attrNameLst>
                                      </p:cBhvr>
                                      <p:tavLst>
                                        <p:tav tm="0">
                                          <p:val>
                                            <p:strVal val="0-#ppt_w/2"/>
                                          </p:val>
                                        </p:tav>
                                        <p:tav tm="100000">
                                          <p:val>
                                            <p:strVal val="#ppt_x"/>
                                          </p:val>
                                        </p:tav>
                                      </p:tavLst>
                                    </p:anim>
                                    <p:anim calcmode="lin" valueType="num">
                                      <p:cBhvr additive="base">
                                        <p:cTn id="13"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strips(downRight)">
                                      <p:cBhvr>
                                        <p:cTn id="18" dur="500"/>
                                        <p:tgtEl>
                                          <p:spTgt spid="3277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2772"/>
                                        </p:tgtEl>
                                        <p:attrNameLst>
                                          <p:attrName>style.visibility</p:attrName>
                                        </p:attrNameLst>
                                      </p:cBhvr>
                                      <p:to>
                                        <p:strVal val="visible"/>
                                      </p:to>
                                    </p:set>
                                    <p:animEffect transition="in" filter="strips(downLeft)">
                                      <p:cBhvr>
                                        <p:cTn id="23"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utoUpdateAnimBg="0"/>
      <p:bldP spid="327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bd06673_"/>
          <p:cNvPicPr>
            <a:picLocks noChangeAspect="1" noChangeArrowheads="1"/>
          </p:cNvPicPr>
          <p:nvPr/>
        </p:nvPicPr>
        <p:blipFill>
          <a:blip r:embed="rId2" cstate="print"/>
          <a:srcRect/>
          <a:stretch>
            <a:fillRect/>
          </a:stretch>
        </p:blipFill>
        <p:spPr bwMode="auto">
          <a:xfrm>
            <a:off x="968375" y="3014663"/>
            <a:ext cx="7261225" cy="3338512"/>
          </a:xfrm>
          <a:prstGeom prst="rect">
            <a:avLst/>
          </a:prstGeom>
          <a:solidFill>
            <a:srgbClr val="800000"/>
          </a:solidFill>
          <a:ln w="9525">
            <a:noFill/>
            <a:miter lim="800000"/>
            <a:headEnd/>
            <a:tailEnd/>
          </a:ln>
        </p:spPr>
      </p:pic>
      <p:sp>
        <p:nvSpPr>
          <p:cNvPr id="27651" name="Text Box 2"/>
          <p:cNvSpPr txBox="1">
            <a:spLocks noChangeArrowheads="1"/>
          </p:cNvSpPr>
          <p:nvPr/>
        </p:nvSpPr>
        <p:spPr bwMode="auto">
          <a:xfrm>
            <a:off x="914400" y="609600"/>
            <a:ext cx="7889875" cy="701675"/>
          </a:xfrm>
          <a:prstGeom prst="rect">
            <a:avLst/>
          </a:prstGeom>
          <a:noFill/>
          <a:ln w="9525">
            <a:noFill/>
            <a:miter lim="800000"/>
            <a:headEnd/>
            <a:tailEnd/>
          </a:ln>
        </p:spPr>
        <p:txBody>
          <a:bodyPr>
            <a:spAutoFit/>
          </a:bodyPr>
          <a:lstStyle/>
          <a:p>
            <a:r>
              <a:rPr lang="tr-TR" sz="4000" b="1" i="1"/>
              <a:t>DERS NASIL ÇALIŞILMAZ ?</a:t>
            </a:r>
          </a:p>
        </p:txBody>
      </p:sp>
      <p:sp>
        <p:nvSpPr>
          <p:cNvPr id="33795" name="Line 3"/>
          <p:cNvSpPr>
            <a:spLocks noChangeShapeType="1"/>
          </p:cNvSpPr>
          <p:nvPr/>
        </p:nvSpPr>
        <p:spPr bwMode="auto">
          <a:xfrm>
            <a:off x="2362200" y="1600200"/>
            <a:ext cx="3686175" cy="2743200"/>
          </a:xfrm>
          <a:prstGeom prst="line">
            <a:avLst/>
          </a:prstGeom>
          <a:noFill/>
          <a:ln w="57150">
            <a:solidFill>
              <a:srgbClr val="FF0000"/>
            </a:solidFill>
            <a:round/>
            <a:headEnd/>
            <a:tailEnd/>
          </a:ln>
        </p:spPr>
        <p:txBody>
          <a:bodyPr/>
          <a:lstStyle/>
          <a:p>
            <a:endParaRPr lang="tr-TR"/>
          </a:p>
        </p:txBody>
      </p:sp>
      <p:sp>
        <p:nvSpPr>
          <p:cNvPr id="33796" name="Line 4"/>
          <p:cNvSpPr>
            <a:spLocks noChangeShapeType="1"/>
          </p:cNvSpPr>
          <p:nvPr/>
        </p:nvSpPr>
        <p:spPr bwMode="auto">
          <a:xfrm flipH="1">
            <a:off x="2209800" y="1828800"/>
            <a:ext cx="3449638" cy="2438400"/>
          </a:xfrm>
          <a:prstGeom prst="line">
            <a:avLst/>
          </a:prstGeom>
          <a:noFill/>
          <a:ln w="57150">
            <a:solidFill>
              <a:srgbClr val="FF0000"/>
            </a:solidFill>
            <a:round/>
            <a:headEnd/>
            <a:tailEnd/>
          </a:ln>
        </p:spPr>
        <p:txBody>
          <a:bodyPr/>
          <a:lstStyle/>
          <a:p>
            <a:endParaRPr lang="tr-TR"/>
          </a:p>
        </p:txBody>
      </p:sp>
      <p:sp>
        <p:nvSpPr>
          <p:cNvPr id="27654" name="Text Box 5"/>
          <p:cNvSpPr txBox="1">
            <a:spLocks noChangeArrowheads="1"/>
          </p:cNvSpPr>
          <p:nvPr/>
        </p:nvSpPr>
        <p:spPr bwMode="auto">
          <a:xfrm>
            <a:off x="2057400" y="1447800"/>
            <a:ext cx="5410200" cy="1431925"/>
          </a:xfrm>
          <a:prstGeom prst="rect">
            <a:avLst/>
          </a:prstGeom>
          <a:noFill/>
          <a:ln w="9525">
            <a:noFill/>
            <a:miter lim="800000"/>
            <a:headEnd/>
            <a:tailEnd/>
          </a:ln>
        </p:spPr>
        <p:txBody>
          <a:bodyPr>
            <a:spAutoFit/>
          </a:bodyPr>
          <a:lstStyle/>
          <a:p>
            <a:r>
              <a:rPr lang="tr-TR" sz="4400" b="1"/>
              <a:t>Çalışma anında </a:t>
            </a:r>
          </a:p>
          <a:p>
            <a:r>
              <a:rPr lang="tr-TR" sz="4400" b="1"/>
              <a:t>hayallere dalarak,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strips(downLeft)">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strips(downRight)">
                                      <p:cBhvr>
                                        <p:cTn id="12"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4819" name="Line 3"/>
          <p:cNvSpPr>
            <a:spLocks noChangeShapeType="1"/>
          </p:cNvSpPr>
          <p:nvPr/>
        </p:nvSpPr>
        <p:spPr bwMode="auto">
          <a:xfrm>
            <a:off x="1676400" y="2819400"/>
            <a:ext cx="5181600" cy="3429000"/>
          </a:xfrm>
          <a:prstGeom prst="line">
            <a:avLst/>
          </a:prstGeom>
          <a:noFill/>
          <a:ln w="57150">
            <a:solidFill>
              <a:srgbClr val="FF0000"/>
            </a:solidFill>
            <a:round/>
            <a:headEnd/>
            <a:tailEnd/>
          </a:ln>
        </p:spPr>
        <p:txBody>
          <a:bodyPr/>
          <a:lstStyle/>
          <a:p>
            <a:endParaRPr lang="tr-TR"/>
          </a:p>
        </p:txBody>
      </p:sp>
      <p:sp>
        <p:nvSpPr>
          <p:cNvPr id="34820" name="Line 4"/>
          <p:cNvSpPr>
            <a:spLocks noChangeShapeType="1"/>
          </p:cNvSpPr>
          <p:nvPr/>
        </p:nvSpPr>
        <p:spPr bwMode="auto">
          <a:xfrm flipH="1">
            <a:off x="1524000" y="2438400"/>
            <a:ext cx="4724400" cy="3429000"/>
          </a:xfrm>
          <a:prstGeom prst="line">
            <a:avLst/>
          </a:prstGeom>
          <a:noFill/>
          <a:ln w="57150">
            <a:solidFill>
              <a:srgbClr val="FF0000"/>
            </a:solidFill>
            <a:round/>
            <a:headEnd/>
            <a:tailEnd/>
          </a:ln>
        </p:spPr>
        <p:txBody>
          <a:bodyPr/>
          <a:lstStyle/>
          <a:p>
            <a:endParaRPr lang="tr-TR"/>
          </a:p>
        </p:txBody>
      </p:sp>
      <p:sp>
        <p:nvSpPr>
          <p:cNvPr id="28677" name="Text Box 5"/>
          <p:cNvSpPr txBox="1">
            <a:spLocks noChangeArrowheads="1"/>
          </p:cNvSpPr>
          <p:nvPr/>
        </p:nvSpPr>
        <p:spPr bwMode="auto">
          <a:xfrm>
            <a:off x="1447800" y="3221038"/>
            <a:ext cx="5888038" cy="1311275"/>
          </a:xfrm>
          <a:prstGeom prst="rect">
            <a:avLst/>
          </a:prstGeom>
          <a:noFill/>
          <a:ln w="9525">
            <a:noFill/>
            <a:miter lim="800000"/>
            <a:headEnd/>
            <a:tailEnd/>
          </a:ln>
        </p:spPr>
        <p:txBody>
          <a:bodyPr wrap="none">
            <a:spAutoFit/>
          </a:bodyPr>
          <a:lstStyle/>
          <a:p>
            <a:r>
              <a:rPr lang="tr-TR" sz="4000" b="1"/>
              <a:t>Zorlanılan dersleri </a:t>
            </a:r>
          </a:p>
          <a:p>
            <a:r>
              <a:rPr lang="tr-TR" sz="4000" b="1"/>
              <a:t>ya da konuları dışlayarak,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strips(downLeft)">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strips(downRight)">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14400" y="512763"/>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5843" name="Line 3"/>
          <p:cNvSpPr>
            <a:spLocks noChangeShapeType="1"/>
          </p:cNvSpPr>
          <p:nvPr/>
        </p:nvSpPr>
        <p:spPr bwMode="auto">
          <a:xfrm rot="-873615">
            <a:off x="1676400" y="1046163"/>
            <a:ext cx="5181600" cy="3429000"/>
          </a:xfrm>
          <a:prstGeom prst="line">
            <a:avLst/>
          </a:prstGeom>
          <a:noFill/>
          <a:ln w="57150">
            <a:solidFill>
              <a:srgbClr val="FF0000"/>
            </a:solidFill>
            <a:round/>
            <a:headEnd/>
            <a:tailEnd/>
          </a:ln>
        </p:spPr>
        <p:txBody>
          <a:bodyPr/>
          <a:lstStyle/>
          <a:p>
            <a:endParaRPr lang="tr-TR"/>
          </a:p>
        </p:txBody>
      </p:sp>
      <p:sp>
        <p:nvSpPr>
          <p:cNvPr id="35844" name="Line 4"/>
          <p:cNvSpPr>
            <a:spLocks noChangeShapeType="1"/>
          </p:cNvSpPr>
          <p:nvPr/>
        </p:nvSpPr>
        <p:spPr bwMode="auto">
          <a:xfrm rot="795156" flipH="1">
            <a:off x="1524000" y="685800"/>
            <a:ext cx="4724400" cy="3429000"/>
          </a:xfrm>
          <a:prstGeom prst="line">
            <a:avLst/>
          </a:prstGeom>
          <a:noFill/>
          <a:ln w="57150">
            <a:solidFill>
              <a:srgbClr val="FF0000"/>
            </a:solidFill>
            <a:round/>
            <a:headEnd/>
            <a:tailEnd/>
          </a:ln>
        </p:spPr>
        <p:txBody>
          <a:bodyPr/>
          <a:lstStyle/>
          <a:p>
            <a:endParaRPr lang="tr-TR"/>
          </a:p>
        </p:txBody>
      </p:sp>
      <p:sp>
        <p:nvSpPr>
          <p:cNvPr id="29701" name="Text Box 5"/>
          <p:cNvSpPr txBox="1">
            <a:spLocks noChangeArrowheads="1"/>
          </p:cNvSpPr>
          <p:nvPr/>
        </p:nvSpPr>
        <p:spPr bwMode="auto">
          <a:xfrm>
            <a:off x="1119188" y="1447800"/>
            <a:ext cx="6805612" cy="701675"/>
          </a:xfrm>
          <a:prstGeom prst="rect">
            <a:avLst/>
          </a:prstGeom>
          <a:noFill/>
          <a:ln w="9525">
            <a:noFill/>
            <a:miter lim="800000"/>
            <a:headEnd/>
            <a:tailEnd/>
          </a:ln>
        </p:spPr>
        <p:txBody>
          <a:bodyPr wrap="none">
            <a:spAutoFit/>
          </a:bodyPr>
          <a:lstStyle/>
          <a:p>
            <a:r>
              <a:rPr lang="tr-TR" sz="4000" b="1"/>
              <a:t>Günlük ayrıntılara boğularak,</a:t>
            </a:r>
          </a:p>
        </p:txBody>
      </p:sp>
      <p:sp>
        <p:nvSpPr>
          <p:cNvPr id="29702" name="Text Box 6"/>
          <p:cNvSpPr txBox="1">
            <a:spLocks noChangeArrowheads="1"/>
          </p:cNvSpPr>
          <p:nvPr/>
        </p:nvSpPr>
        <p:spPr bwMode="auto">
          <a:xfrm rot="-1833061">
            <a:off x="376238" y="3397250"/>
            <a:ext cx="2325687" cy="588963"/>
          </a:xfrm>
          <a:prstGeom prst="rect">
            <a:avLst/>
          </a:prstGeom>
          <a:noFill/>
          <a:ln w="9525">
            <a:solidFill>
              <a:srgbClr val="FF3300"/>
            </a:solidFill>
            <a:miter lim="800000"/>
            <a:headEnd/>
            <a:tailEnd/>
          </a:ln>
        </p:spPr>
        <p:txBody>
          <a:bodyPr wrap="none">
            <a:spAutoFit/>
          </a:bodyPr>
          <a:lstStyle/>
          <a:p>
            <a:r>
              <a:rPr lang="tr-TR" sz="3200" b="1"/>
              <a:t>Bizim takım</a:t>
            </a:r>
          </a:p>
        </p:txBody>
      </p:sp>
      <p:sp>
        <p:nvSpPr>
          <p:cNvPr id="29703" name="Text Box 7"/>
          <p:cNvSpPr txBox="1">
            <a:spLocks noChangeArrowheads="1"/>
          </p:cNvSpPr>
          <p:nvPr/>
        </p:nvSpPr>
        <p:spPr bwMode="auto">
          <a:xfrm rot="-242003">
            <a:off x="2743200" y="2657475"/>
            <a:ext cx="3783013" cy="588963"/>
          </a:xfrm>
          <a:prstGeom prst="rect">
            <a:avLst/>
          </a:prstGeom>
          <a:noFill/>
          <a:ln w="9525">
            <a:solidFill>
              <a:srgbClr val="FF3300"/>
            </a:solidFill>
            <a:miter lim="800000"/>
            <a:headEnd/>
            <a:tailEnd/>
          </a:ln>
        </p:spPr>
        <p:txBody>
          <a:bodyPr wrap="none">
            <a:spAutoFit/>
          </a:bodyPr>
          <a:lstStyle/>
          <a:p>
            <a:r>
              <a:rPr lang="tr-TR" sz="3200" b="1"/>
              <a:t>Tv’ deki programlar</a:t>
            </a:r>
          </a:p>
        </p:txBody>
      </p:sp>
      <p:sp>
        <p:nvSpPr>
          <p:cNvPr id="29704" name="Text Box 8"/>
          <p:cNvSpPr txBox="1">
            <a:spLocks noChangeArrowheads="1"/>
          </p:cNvSpPr>
          <p:nvPr/>
        </p:nvSpPr>
        <p:spPr bwMode="auto">
          <a:xfrm rot="535432">
            <a:off x="2208213" y="3822700"/>
            <a:ext cx="3060700" cy="588963"/>
          </a:xfrm>
          <a:prstGeom prst="rect">
            <a:avLst/>
          </a:prstGeom>
          <a:noFill/>
          <a:ln w="9525">
            <a:solidFill>
              <a:srgbClr val="FF3300"/>
            </a:solidFill>
            <a:miter lim="800000"/>
            <a:headEnd/>
            <a:tailEnd/>
          </a:ln>
        </p:spPr>
        <p:txBody>
          <a:bodyPr wrap="none">
            <a:spAutoFit/>
          </a:bodyPr>
          <a:lstStyle/>
          <a:p>
            <a:r>
              <a:rPr lang="tr-TR" sz="3200" b="1"/>
              <a:t>Yeni çıkan kaset</a:t>
            </a:r>
          </a:p>
        </p:txBody>
      </p:sp>
      <p:sp>
        <p:nvSpPr>
          <p:cNvPr id="29705" name="Text Box 9"/>
          <p:cNvSpPr txBox="1">
            <a:spLocks noChangeArrowheads="1"/>
          </p:cNvSpPr>
          <p:nvPr/>
        </p:nvSpPr>
        <p:spPr bwMode="auto">
          <a:xfrm rot="-1914806">
            <a:off x="5867400" y="2667000"/>
            <a:ext cx="3003550" cy="588963"/>
          </a:xfrm>
          <a:prstGeom prst="rect">
            <a:avLst/>
          </a:prstGeom>
          <a:noFill/>
          <a:ln w="9525">
            <a:solidFill>
              <a:srgbClr val="FF3300"/>
            </a:solidFill>
            <a:miter lim="800000"/>
            <a:headEnd/>
            <a:tailEnd/>
          </a:ln>
        </p:spPr>
        <p:txBody>
          <a:bodyPr wrap="none">
            <a:spAutoFit/>
          </a:bodyPr>
          <a:lstStyle/>
          <a:p>
            <a:r>
              <a:rPr lang="tr-TR" sz="3200" b="1"/>
              <a:t>Bisiklet bozuldu</a:t>
            </a:r>
          </a:p>
        </p:txBody>
      </p:sp>
      <p:sp>
        <p:nvSpPr>
          <p:cNvPr id="29706" name="Text Box 10"/>
          <p:cNvSpPr txBox="1">
            <a:spLocks noChangeArrowheads="1"/>
          </p:cNvSpPr>
          <p:nvPr/>
        </p:nvSpPr>
        <p:spPr bwMode="auto">
          <a:xfrm rot="891363">
            <a:off x="1430338" y="4681538"/>
            <a:ext cx="3544887" cy="588962"/>
          </a:xfrm>
          <a:prstGeom prst="rect">
            <a:avLst/>
          </a:prstGeom>
          <a:noFill/>
          <a:ln w="9525">
            <a:solidFill>
              <a:srgbClr val="FF3300"/>
            </a:solidFill>
            <a:miter lim="800000"/>
            <a:headEnd/>
            <a:tailEnd/>
          </a:ln>
        </p:spPr>
        <p:txBody>
          <a:bodyPr wrap="none">
            <a:spAutoFit/>
          </a:bodyPr>
          <a:lstStyle/>
          <a:p>
            <a:r>
              <a:rPr lang="tr-TR" sz="3200" b="1"/>
              <a:t>Sevmediğim yemek</a:t>
            </a:r>
          </a:p>
        </p:txBody>
      </p:sp>
      <p:sp>
        <p:nvSpPr>
          <p:cNvPr id="29707" name="Text Box 11"/>
          <p:cNvSpPr txBox="1">
            <a:spLocks noChangeArrowheads="1"/>
          </p:cNvSpPr>
          <p:nvPr/>
        </p:nvSpPr>
        <p:spPr bwMode="auto">
          <a:xfrm rot="-1819267">
            <a:off x="5099050" y="4078288"/>
            <a:ext cx="2552700" cy="588962"/>
          </a:xfrm>
          <a:prstGeom prst="rect">
            <a:avLst/>
          </a:prstGeom>
          <a:noFill/>
          <a:ln w="9525">
            <a:solidFill>
              <a:srgbClr val="FF3300"/>
            </a:solidFill>
            <a:miter lim="800000"/>
            <a:headEnd/>
            <a:tailEnd/>
          </a:ln>
        </p:spPr>
        <p:txBody>
          <a:bodyPr wrap="none">
            <a:spAutoFit/>
          </a:bodyPr>
          <a:lstStyle/>
          <a:p>
            <a:r>
              <a:rPr lang="tr-TR" sz="3200" b="1"/>
              <a:t>Mahalle maçı</a:t>
            </a:r>
          </a:p>
        </p:txBody>
      </p:sp>
      <p:sp>
        <p:nvSpPr>
          <p:cNvPr id="29708" name="Text Box 12"/>
          <p:cNvSpPr txBox="1">
            <a:spLocks noChangeArrowheads="1"/>
          </p:cNvSpPr>
          <p:nvPr/>
        </p:nvSpPr>
        <p:spPr bwMode="auto">
          <a:xfrm>
            <a:off x="5257800" y="5638800"/>
            <a:ext cx="2959100" cy="588963"/>
          </a:xfrm>
          <a:prstGeom prst="rect">
            <a:avLst/>
          </a:prstGeom>
          <a:noFill/>
          <a:ln w="9525">
            <a:solidFill>
              <a:srgbClr val="FF3300"/>
            </a:solidFill>
            <a:miter lim="800000"/>
            <a:headEnd/>
            <a:tailEnd/>
          </a:ln>
        </p:spPr>
        <p:txBody>
          <a:bodyPr wrap="none">
            <a:spAutoFit/>
          </a:bodyPr>
          <a:lstStyle/>
          <a:p>
            <a:r>
              <a:rPr lang="tr-TR" sz="3200" b="1"/>
              <a:t>ve daha neler!...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trips(downLeft)">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strips(downRight)">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84784"/>
            <a:ext cx="8229600" cy="4526280"/>
          </a:xfrm>
        </p:spPr>
        <p:txBody>
          <a:bodyPr/>
          <a:lstStyle/>
          <a:p>
            <a:pPr algn="ctr">
              <a:buNone/>
            </a:pPr>
            <a:r>
              <a:rPr lang="tr-TR" dirty="0" smtClean="0">
                <a:latin typeface="Arial" pitchFamily="34" charset="0"/>
                <a:cs typeface="Arial" pitchFamily="34" charset="0"/>
              </a:rPr>
              <a:t>   </a:t>
            </a:r>
            <a:r>
              <a:rPr lang="tr-TR" dirty="0" smtClean="0">
                <a:cs typeface="Arial" pitchFamily="34" charset="0"/>
              </a:rPr>
              <a:t>İYİ ÇALIŞMAK, İYİ ÜNİVERSİTELER KAZANMAK VE İYİ MESLEKLERE SAHİP OLMAK İÇİN </a:t>
            </a:r>
            <a:r>
              <a:rPr lang="tr-TR" b="1" dirty="0" smtClean="0">
                <a:solidFill>
                  <a:schemeClr val="bg1"/>
                </a:solidFill>
                <a:effectLst>
                  <a:outerShdw blurRad="38100" dist="38100" dir="2700000" algn="tl">
                    <a:srgbClr val="000000">
                      <a:alpha val="43137"/>
                    </a:srgbClr>
                  </a:outerShdw>
                </a:effectLst>
                <a:latin typeface="Algerian" pitchFamily="82" charset="0"/>
                <a:cs typeface="Arial" pitchFamily="34" charset="0"/>
              </a:rPr>
              <a:t>VERİMLİ ÇALIŞMA </a:t>
            </a:r>
            <a:r>
              <a:rPr lang="tr-TR" dirty="0" smtClean="0">
                <a:cs typeface="Arial" pitchFamily="34" charset="0"/>
              </a:rPr>
              <a:t>MIZ GEREKİYOR.</a:t>
            </a:r>
          </a:p>
          <a:p>
            <a:pPr algn="ctr">
              <a:buNone/>
            </a:pPr>
            <a:endParaRPr lang="tr-TR" dirty="0" smtClean="0">
              <a:cs typeface="Arial" pitchFamily="34" charset="0"/>
            </a:endParaRPr>
          </a:p>
          <a:p>
            <a:pPr algn="ctr">
              <a:buNone/>
            </a:pPr>
            <a:r>
              <a:rPr lang="tr-TR" dirty="0" smtClean="0">
                <a:cs typeface="Arial" pitchFamily="34" charset="0"/>
              </a:rPr>
              <a:t>BU SEMİNERİMİZDE </a:t>
            </a:r>
            <a:r>
              <a:rPr lang="tr-TR" b="1" dirty="0" smtClean="0">
                <a:solidFill>
                  <a:schemeClr val="bg1"/>
                </a:solidFill>
                <a:effectLst>
                  <a:outerShdw blurRad="38100" dist="38100" dir="2700000" algn="tl">
                    <a:srgbClr val="000000">
                      <a:alpha val="43137"/>
                    </a:srgbClr>
                  </a:outerShdw>
                </a:effectLst>
                <a:latin typeface="Algerian" pitchFamily="82" charset="0"/>
                <a:cs typeface="Arial" pitchFamily="34" charset="0"/>
              </a:rPr>
              <a:t>VERİMLİ ÇALIŞMA </a:t>
            </a:r>
            <a:r>
              <a:rPr lang="tr-TR" dirty="0" smtClean="0">
                <a:cs typeface="Arial" pitchFamily="34" charset="0"/>
              </a:rPr>
              <a:t>İLE İLGİLİ ÖNEMLİ BİLGİLERİ GÖRECEĞİZ. LÜTFEN DİKKATLE DİNLEYİN…</a:t>
            </a:r>
            <a:endParaRPr lang="tr-TR" dirty="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6867" name="Line 3"/>
          <p:cNvSpPr>
            <a:spLocks noChangeShapeType="1"/>
          </p:cNvSpPr>
          <p:nvPr/>
        </p:nvSpPr>
        <p:spPr bwMode="auto">
          <a:xfrm>
            <a:off x="1676400" y="2819400"/>
            <a:ext cx="5181600" cy="3429000"/>
          </a:xfrm>
          <a:prstGeom prst="line">
            <a:avLst/>
          </a:prstGeom>
          <a:noFill/>
          <a:ln w="57150">
            <a:solidFill>
              <a:srgbClr val="FF0000"/>
            </a:solidFill>
            <a:round/>
            <a:headEnd/>
            <a:tailEnd/>
          </a:ln>
        </p:spPr>
        <p:txBody>
          <a:bodyPr/>
          <a:lstStyle/>
          <a:p>
            <a:endParaRPr lang="tr-TR"/>
          </a:p>
        </p:txBody>
      </p:sp>
      <p:sp>
        <p:nvSpPr>
          <p:cNvPr id="36868" name="Line 4"/>
          <p:cNvSpPr>
            <a:spLocks noChangeShapeType="1"/>
          </p:cNvSpPr>
          <p:nvPr/>
        </p:nvSpPr>
        <p:spPr bwMode="auto">
          <a:xfrm flipH="1">
            <a:off x="1524000" y="2438400"/>
            <a:ext cx="4724400" cy="3429000"/>
          </a:xfrm>
          <a:prstGeom prst="line">
            <a:avLst/>
          </a:prstGeom>
          <a:noFill/>
          <a:ln w="57150">
            <a:solidFill>
              <a:srgbClr val="FF0000"/>
            </a:solidFill>
            <a:round/>
            <a:headEnd/>
            <a:tailEnd/>
          </a:ln>
        </p:spPr>
        <p:txBody>
          <a:bodyPr/>
          <a:lstStyle/>
          <a:p>
            <a:endParaRPr lang="tr-TR"/>
          </a:p>
        </p:txBody>
      </p:sp>
      <p:sp>
        <p:nvSpPr>
          <p:cNvPr id="30725" name="Text Box 5"/>
          <p:cNvSpPr txBox="1">
            <a:spLocks noChangeArrowheads="1"/>
          </p:cNvSpPr>
          <p:nvPr/>
        </p:nvSpPr>
        <p:spPr bwMode="auto">
          <a:xfrm>
            <a:off x="1371600" y="3400425"/>
            <a:ext cx="6029325" cy="1311275"/>
          </a:xfrm>
          <a:prstGeom prst="rect">
            <a:avLst/>
          </a:prstGeom>
          <a:noFill/>
          <a:ln w="9525">
            <a:noFill/>
            <a:miter lim="800000"/>
            <a:headEnd/>
            <a:tailEnd/>
          </a:ln>
        </p:spPr>
        <p:txBody>
          <a:bodyPr wrap="none">
            <a:spAutoFit/>
          </a:bodyPr>
          <a:lstStyle/>
          <a:p>
            <a:r>
              <a:rPr lang="tr-TR" sz="4000" b="1"/>
              <a:t>Derslerle, konularla ilgili </a:t>
            </a:r>
          </a:p>
          <a:p>
            <a:r>
              <a:rPr lang="tr-TR" sz="4000" b="1"/>
              <a:t>yetersiz bilgi sahibi olarak,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strips(downLeft)">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strips(downRight)">
                                      <p:cBhvr>
                                        <p:cTn id="12"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7891" name="Line 3"/>
          <p:cNvSpPr>
            <a:spLocks noChangeShapeType="1"/>
          </p:cNvSpPr>
          <p:nvPr/>
        </p:nvSpPr>
        <p:spPr bwMode="auto">
          <a:xfrm>
            <a:off x="1676400" y="2819400"/>
            <a:ext cx="5181600" cy="3429000"/>
          </a:xfrm>
          <a:prstGeom prst="line">
            <a:avLst/>
          </a:prstGeom>
          <a:noFill/>
          <a:ln w="57150">
            <a:solidFill>
              <a:srgbClr val="FF0000"/>
            </a:solidFill>
            <a:round/>
            <a:headEnd/>
            <a:tailEnd/>
          </a:ln>
        </p:spPr>
        <p:txBody>
          <a:bodyPr/>
          <a:lstStyle/>
          <a:p>
            <a:endParaRPr lang="tr-TR"/>
          </a:p>
        </p:txBody>
      </p:sp>
      <p:sp>
        <p:nvSpPr>
          <p:cNvPr id="37892" name="Line 4"/>
          <p:cNvSpPr>
            <a:spLocks noChangeShapeType="1"/>
          </p:cNvSpPr>
          <p:nvPr/>
        </p:nvSpPr>
        <p:spPr bwMode="auto">
          <a:xfrm flipH="1">
            <a:off x="1524000" y="2438400"/>
            <a:ext cx="4724400" cy="3429000"/>
          </a:xfrm>
          <a:prstGeom prst="line">
            <a:avLst/>
          </a:prstGeom>
          <a:noFill/>
          <a:ln w="57150">
            <a:solidFill>
              <a:srgbClr val="FF0000"/>
            </a:solidFill>
            <a:round/>
            <a:headEnd/>
            <a:tailEnd/>
          </a:ln>
        </p:spPr>
        <p:txBody>
          <a:bodyPr/>
          <a:lstStyle/>
          <a:p>
            <a:endParaRPr lang="tr-TR"/>
          </a:p>
        </p:txBody>
      </p:sp>
      <p:sp>
        <p:nvSpPr>
          <p:cNvPr id="31749" name="Text Box 5"/>
          <p:cNvSpPr txBox="1">
            <a:spLocks noChangeArrowheads="1"/>
          </p:cNvSpPr>
          <p:nvPr/>
        </p:nvSpPr>
        <p:spPr bwMode="auto">
          <a:xfrm>
            <a:off x="990600" y="3400425"/>
            <a:ext cx="6734175" cy="762000"/>
          </a:xfrm>
          <a:prstGeom prst="rect">
            <a:avLst/>
          </a:prstGeom>
          <a:noFill/>
          <a:ln w="9525">
            <a:noFill/>
            <a:miter lim="800000"/>
            <a:headEnd/>
            <a:tailEnd/>
          </a:ln>
        </p:spPr>
        <p:txBody>
          <a:bodyPr wrap="none">
            <a:spAutoFit/>
          </a:bodyPr>
          <a:lstStyle/>
          <a:p>
            <a:r>
              <a:rPr lang="tr-TR" sz="4400" b="1"/>
              <a:t> Plansız programsız olarak,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strips(downLeft)">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strips(downRight)">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14400" y="714375"/>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8915" name="Line 3"/>
          <p:cNvSpPr>
            <a:spLocks noChangeShapeType="1"/>
          </p:cNvSpPr>
          <p:nvPr/>
        </p:nvSpPr>
        <p:spPr bwMode="auto">
          <a:xfrm>
            <a:off x="1676400" y="1447800"/>
            <a:ext cx="5181600" cy="3429000"/>
          </a:xfrm>
          <a:prstGeom prst="line">
            <a:avLst/>
          </a:prstGeom>
          <a:noFill/>
          <a:ln w="57150">
            <a:solidFill>
              <a:srgbClr val="FF0000"/>
            </a:solidFill>
            <a:round/>
            <a:headEnd/>
            <a:tailEnd/>
          </a:ln>
        </p:spPr>
        <p:txBody>
          <a:bodyPr/>
          <a:lstStyle/>
          <a:p>
            <a:endParaRPr lang="tr-TR"/>
          </a:p>
        </p:txBody>
      </p:sp>
      <p:sp>
        <p:nvSpPr>
          <p:cNvPr id="38916" name="Line 4"/>
          <p:cNvSpPr>
            <a:spLocks noChangeShapeType="1"/>
          </p:cNvSpPr>
          <p:nvPr/>
        </p:nvSpPr>
        <p:spPr bwMode="auto">
          <a:xfrm flipH="1">
            <a:off x="1524000" y="1066800"/>
            <a:ext cx="4724400" cy="3429000"/>
          </a:xfrm>
          <a:prstGeom prst="line">
            <a:avLst/>
          </a:prstGeom>
          <a:noFill/>
          <a:ln w="57150">
            <a:solidFill>
              <a:srgbClr val="FF0000"/>
            </a:solidFill>
            <a:round/>
            <a:headEnd/>
            <a:tailEnd/>
          </a:ln>
        </p:spPr>
        <p:txBody>
          <a:bodyPr/>
          <a:lstStyle/>
          <a:p>
            <a:endParaRPr lang="tr-TR"/>
          </a:p>
        </p:txBody>
      </p:sp>
      <p:sp>
        <p:nvSpPr>
          <p:cNvPr id="32773" name="Text Box 5"/>
          <p:cNvSpPr txBox="1">
            <a:spLocks noChangeArrowheads="1"/>
          </p:cNvSpPr>
          <p:nvPr/>
        </p:nvSpPr>
        <p:spPr bwMode="auto">
          <a:xfrm>
            <a:off x="1066800" y="1524000"/>
            <a:ext cx="6489700" cy="1431925"/>
          </a:xfrm>
          <a:prstGeom prst="rect">
            <a:avLst/>
          </a:prstGeom>
          <a:noFill/>
          <a:ln w="9525">
            <a:noFill/>
            <a:miter lim="800000"/>
            <a:headEnd/>
            <a:tailEnd/>
          </a:ln>
        </p:spPr>
        <p:txBody>
          <a:bodyPr wrap="none">
            <a:spAutoFit/>
          </a:bodyPr>
          <a:lstStyle/>
          <a:p>
            <a:r>
              <a:rPr lang="tr-TR" sz="4400" b="1"/>
              <a:t>Kendinizi </a:t>
            </a:r>
          </a:p>
          <a:p>
            <a:r>
              <a:rPr lang="tr-TR" sz="4400" b="1"/>
              <a:t>başkalarıyla kıyaslayarak,</a:t>
            </a:r>
          </a:p>
        </p:txBody>
      </p:sp>
      <p:sp>
        <p:nvSpPr>
          <p:cNvPr id="32774" name="Text Box 6"/>
          <p:cNvSpPr txBox="1">
            <a:spLocks noChangeArrowheads="1"/>
          </p:cNvSpPr>
          <p:nvPr/>
        </p:nvSpPr>
        <p:spPr bwMode="auto">
          <a:xfrm>
            <a:off x="1371600" y="4216400"/>
            <a:ext cx="4143375" cy="650875"/>
          </a:xfrm>
          <a:prstGeom prst="rect">
            <a:avLst/>
          </a:prstGeom>
          <a:noFill/>
          <a:ln w="9525">
            <a:solidFill>
              <a:srgbClr val="FF3300"/>
            </a:solidFill>
            <a:miter lim="800000"/>
            <a:headEnd/>
            <a:tailEnd/>
          </a:ln>
        </p:spPr>
        <p:txBody>
          <a:bodyPr wrap="none">
            <a:spAutoFit/>
          </a:bodyPr>
          <a:lstStyle/>
          <a:p>
            <a:r>
              <a:rPr lang="tr-TR" b="1"/>
              <a:t>O da hiç çalışmıyor!</a:t>
            </a:r>
          </a:p>
        </p:txBody>
      </p:sp>
      <p:sp>
        <p:nvSpPr>
          <p:cNvPr id="32775" name="Text Box 7"/>
          <p:cNvSpPr txBox="1">
            <a:spLocks noChangeArrowheads="1"/>
          </p:cNvSpPr>
          <p:nvPr/>
        </p:nvSpPr>
        <p:spPr bwMode="auto">
          <a:xfrm>
            <a:off x="2971800" y="5283200"/>
            <a:ext cx="5248275" cy="650875"/>
          </a:xfrm>
          <a:prstGeom prst="rect">
            <a:avLst/>
          </a:prstGeom>
          <a:noFill/>
          <a:ln w="9525">
            <a:solidFill>
              <a:srgbClr val="FF3300"/>
            </a:solidFill>
            <a:miter lim="800000"/>
            <a:headEnd/>
            <a:tailEnd/>
          </a:ln>
        </p:spPr>
        <p:txBody>
          <a:bodyPr wrap="none">
            <a:spAutoFit/>
          </a:bodyPr>
          <a:lstStyle/>
          <a:p>
            <a:r>
              <a:rPr lang="tr-TR" b="1"/>
              <a:t>Ben onun gibi olamam ki!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trips(downLeft)">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strips(downRight)">
                                      <p:cBhvr>
                                        <p:cTn id="12"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39939" name="Line 3"/>
          <p:cNvSpPr>
            <a:spLocks noChangeShapeType="1"/>
          </p:cNvSpPr>
          <p:nvPr/>
        </p:nvSpPr>
        <p:spPr bwMode="auto">
          <a:xfrm>
            <a:off x="1676400" y="1905000"/>
            <a:ext cx="5181600" cy="3429000"/>
          </a:xfrm>
          <a:prstGeom prst="line">
            <a:avLst/>
          </a:prstGeom>
          <a:noFill/>
          <a:ln w="57150">
            <a:solidFill>
              <a:srgbClr val="FF0000"/>
            </a:solidFill>
            <a:round/>
            <a:headEnd/>
            <a:tailEnd/>
          </a:ln>
        </p:spPr>
        <p:txBody>
          <a:bodyPr/>
          <a:lstStyle/>
          <a:p>
            <a:endParaRPr lang="tr-TR"/>
          </a:p>
        </p:txBody>
      </p:sp>
      <p:sp>
        <p:nvSpPr>
          <p:cNvPr id="39940" name="Line 4"/>
          <p:cNvSpPr>
            <a:spLocks noChangeShapeType="1"/>
          </p:cNvSpPr>
          <p:nvPr/>
        </p:nvSpPr>
        <p:spPr bwMode="auto">
          <a:xfrm flipH="1">
            <a:off x="1524000" y="1600200"/>
            <a:ext cx="4724400" cy="3429000"/>
          </a:xfrm>
          <a:prstGeom prst="line">
            <a:avLst/>
          </a:prstGeom>
          <a:noFill/>
          <a:ln w="57150">
            <a:solidFill>
              <a:srgbClr val="FF0000"/>
            </a:solidFill>
            <a:round/>
            <a:headEnd/>
            <a:tailEnd/>
          </a:ln>
        </p:spPr>
        <p:txBody>
          <a:bodyPr/>
          <a:lstStyle/>
          <a:p>
            <a:endParaRPr lang="tr-TR"/>
          </a:p>
        </p:txBody>
      </p:sp>
      <p:sp>
        <p:nvSpPr>
          <p:cNvPr id="33797" name="Text Box 5"/>
          <p:cNvSpPr txBox="1">
            <a:spLocks noChangeArrowheads="1"/>
          </p:cNvSpPr>
          <p:nvPr/>
        </p:nvSpPr>
        <p:spPr bwMode="auto">
          <a:xfrm>
            <a:off x="1219200" y="2209800"/>
            <a:ext cx="7902613" cy="1446550"/>
          </a:xfrm>
          <a:prstGeom prst="rect">
            <a:avLst/>
          </a:prstGeom>
          <a:noFill/>
          <a:ln w="9525">
            <a:noFill/>
            <a:miter lim="800000"/>
            <a:headEnd/>
            <a:tailEnd/>
          </a:ln>
        </p:spPr>
        <p:txBody>
          <a:bodyPr wrap="none">
            <a:spAutoFit/>
          </a:bodyPr>
          <a:lstStyle/>
          <a:p>
            <a:r>
              <a:rPr lang="tr-TR" sz="4400" b="1" dirty="0"/>
              <a:t>Aşırı güven ya da güvensizlik </a:t>
            </a:r>
          </a:p>
          <a:p>
            <a:r>
              <a:rPr lang="tr-TR" sz="4400" b="1" dirty="0"/>
              <a:t>duygusuna kapılarak,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strips(downLeft)">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strips(downRight)">
                                      <p:cBhvr>
                                        <p:cTn id="12"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40963" name="Line 3"/>
          <p:cNvSpPr>
            <a:spLocks noChangeShapeType="1"/>
          </p:cNvSpPr>
          <p:nvPr/>
        </p:nvSpPr>
        <p:spPr bwMode="auto">
          <a:xfrm>
            <a:off x="1676400" y="2819400"/>
            <a:ext cx="5181600" cy="3429000"/>
          </a:xfrm>
          <a:prstGeom prst="line">
            <a:avLst/>
          </a:prstGeom>
          <a:noFill/>
          <a:ln w="57150">
            <a:solidFill>
              <a:srgbClr val="FF0000"/>
            </a:solidFill>
            <a:round/>
            <a:headEnd/>
            <a:tailEnd/>
          </a:ln>
        </p:spPr>
        <p:txBody>
          <a:bodyPr/>
          <a:lstStyle/>
          <a:p>
            <a:endParaRPr lang="tr-TR"/>
          </a:p>
        </p:txBody>
      </p:sp>
      <p:sp>
        <p:nvSpPr>
          <p:cNvPr id="40964" name="Line 4"/>
          <p:cNvSpPr>
            <a:spLocks noChangeShapeType="1"/>
          </p:cNvSpPr>
          <p:nvPr/>
        </p:nvSpPr>
        <p:spPr bwMode="auto">
          <a:xfrm flipH="1">
            <a:off x="1524000" y="2438400"/>
            <a:ext cx="4724400" cy="3429000"/>
          </a:xfrm>
          <a:prstGeom prst="line">
            <a:avLst/>
          </a:prstGeom>
          <a:noFill/>
          <a:ln w="57150">
            <a:solidFill>
              <a:srgbClr val="FF0000"/>
            </a:solidFill>
            <a:round/>
            <a:headEnd/>
            <a:tailEnd/>
          </a:ln>
        </p:spPr>
        <p:txBody>
          <a:bodyPr/>
          <a:lstStyle/>
          <a:p>
            <a:endParaRPr lang="tr-TR"/>
          </a:p>
        </p:txBody>
      </p:sp>
      <p:sp>
        <p:nvSpPr>
          <p:cNvPr id="34821" name="Text Box 5"/>
          <p:cNvSpPr txBox="1">
            <a:spLocks noChangeArrowheads="1"/>
          </p:cNvSpPr>
          <p:nvPr/>
        </p:nvSpPr>
        <p:spPr bwMode="auto">
          <a:xfrm>
            <a:off x="2249488" y="2236788"/>
            <a:ext cx="4357687" cy="2771775"/>
          </a:xfrm>
          <a:prstGeom prst="rect">
            <a:avLst/>
          </a:prstGeom>
          <a:noFill/>
          <a:ln w="9525">
            <a:noFill/>
            <a:miter lim="800000"/>
            <a:headEnd/>
            <a:tailEnd/>
          </a:ln>
        </p:spPr>
        <p:txBody>
          <a:bodyPr wrap="none">
            <a:spAutoFit/>
          </a:bodyPr>
          <a:lstStyle/>
          <a:p>
            <a:pPr algn="ctr"/>
            <a:r>
              <a:rPr lang="tr-TR" sz="4400" b="1"/>
              <a:t>Düzenli tekrarlar</a:t>
            </a:r>
          </a:p>
          <a:p>
            <a:pPr algn="ctr"/>
            <a:r>
              <a:rPr lang="tr-TR" sz="4400" b="1"/>
              <a:t>ve </a:t>
            </a:r>
          </a:p>
          <a:p>
            <a:pPr algn="ctr"/>
            <a:r>
              <a:rPr lang="tr-TR" sz="4400" b="1"/>
              <a:t>alıştırmalar </a:t>
            </a:r>
          </a:p>
          <a:p>
            <a:pPr algn="ctr"/>
            <a:r>
              <a:rPr lang="tr-TR" sz="4400" b="1"/>
              <a:t>yapmadan,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Left)">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strips(downRight)">
                                      <p:cBhvr>
                                        <p:cTn id="12"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41987" name="Line 3"/>
          <p:cNvSpPr>
            <a:spLocks noChangeShapeType="1"/>
          </p:cNvSpPr>
          <p:nvPr/>
        </p:nvSpPr>
        <p:spPr bwMode="auto">
          <a:xfrm>
            <a:off x="1676400" y="2819400"/>
            <a:ext cx="5181600" cy="3429000"/>
          </a:xfrm>
          <a:prstGeom prst="line">
            <a:avLst/>
          </a:prstGeom>
          <a:noFill/>
          <a:ln w="57150">
            <a:solidFill>
              <a:srgbClr val="FF0000"/>
            </a:solidFill>
            <a:round/>
            <a:headEnd/>
            <a:tailEnd/>
          </a:ln>
        </p:spPr>
        <p:txBody>
          <a:bodyPr/>
          <a:lstStyle/>
          <a:p>
            <a:endParaRPr lang="tr-TR"/>
          </a:p>
        </p:txBody>
      </p:sp>
      <p:sp>
        <p:nvSpPr>
          <p:cNvPr id="41988" name="Line 4"/>
          <p:cNvSpPr>
            <a:spLocks noChangeShapeType="1"/>
          </p:cNvSpPr>
          <p:nvPr/>
        </p:nvSpPr>
        <p:spPr bwMode="auto">
          <a:xfrm flipH="1">
            <a:off x="1524000" y="2438400"/>
            <a:ext cx="4724400" cy="3429000"/>
          </a:xfrm>
          <a:prstGeom prst="line">
            <a:avLst/>
          </a:prstGeom>
          <a:noFill/>
          <a:ln w="57150">
            <a:solidFill>
              <a:srgbClr val="FF0000"/>
            </a:solidFill>
            <a:round/>
            <a:headEnd/>
            <a:tailEnd/>
          </a:ln>
        </p:spPr>
        <p:txBody>
          <a:bodyPr/>
          <a:lstStyle/>
          <a:p>
            <a:endParaRPr lang="tr-TR"/>
          </a:p>
        </p:txBody>
      </p:sp>
      <p:sp>
        <p:nvSpPr>
          <p:cNvPr id="35845" name="Text Box 5"/>
          <p:cNvSpPr txBox="1">
            <a:spLocks noChangeArrowheads="1"/>
          </p:cNvSpPr>
          <p:nvPr/>
        </p:nvSpPr>
        <p:spPr bwMode="auto">
          <a:xfrm>
            <a:off x="914400" y="2895600"/>
            <a:ext cx="6802438" cy="1311275"/>
          </a:xfrm>
          <a:prstGeom prst="rect">
            <a:avLst/>
          </a:prstGeom>
          <a:noFill/>
          <a:ln w="9525">
            <a:noFill/>
            <a:miter lim="800000"/>
            <a:headEnd/>
            <a:tailEnd/>
          </a:ln>
        </p:spPr>
        <p:txBody>
          <a:bodyPr wrap="none">
            <a:spAutoFit/>
          </a:bodyPr>
          <a:lstStyle/>
          <a:p>
            <a:r>
              <a:rPr lang="tr-TR" sz="4000" b="1"/>
              <a:t>Öğrenmeyi bir tarafa bırakıp</a:t>
            </a:r>
          </a:p>
          <a:p>
            <a:r>
              <a:rPr lang="tr-TR" sz="4000" b="1"/>
              <a:t>ezberlemeyi öğrenme sanarak,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strips(downLeft)">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strips(downRight)">
                                      <p:cBhvr>
                                        <p:cTn id="12"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914400" y="990600"/>
            <a:ext cx="7667625" cy="701675"/>
          </a:xfrm>
          <a:prstGeom prst="rect">
            <a:avLst/>
          </a:prstGeom>
          <a:noFill/>
          <a:ln w="9525">
            <a:noFill/>
            <a:miter lim="800000"/>
            <a:headEnd/>
            <a:tailEnd/>
          </a:ln>
        </p:spPr>
        <p:txBody>
          <a:bodyPr>
            <a:spAutoFit/>
          </a:bodyPr>
          <a:lstStyle/>
          <a:p>
            <a:r>
              <a:rPr lang="tr-TR" sz="4000" b="1" i="1"/>
              <a:t>DERS NASIL ÇALIŞILMAZ ?</a:t>
            </a:r>
          </a:p>
        </p:txBody>
      </p:sp>
      <p:sp>
        <p:nvSpPr>
          <p:cNvPr id="43014" name="Line 6"/>
          <p:cNvSpPr>
            <a:spLocks noChangeShapeType="1"/>
          </p:cNvSpPr>
          <p:nvPr/>
        </p:nvSpPr>
        <p:spPr bwMode="auto">
          <a:xfrm>
            <a:off x="2438400" y="2590800"/>
            <a:ext cx="5181600" cy="3429000"/>
          </a:xfrm>
          <a:prstGeom prst="line">
            <a:avLst/>
          </a:prstGeom>
          <a:noFill/>
          <a:ln w="57150">
            <a:solidFill>
              <a:srgbClr val="FF0000"/>
            </a:solidFill>
            <a:round/>
            <a:headEnd/>
            <a:tailEnd/>
          </a:ln>
        </p:spPr>
        <p:txBody>
          <a:bodyPr/>
          <a:lstStyle/>
          <a:p>
            <a:endParaRPr lang="tr-TR"/>
          </a:p>
        </p:txBody>
      </p:sp>
      <p:sp>
        <p:nvSpPr>
          <p:cNvPr id="43015" name="Line 7"/>
          <p:cNvSpPr>
            <a:spLocks noChangeShapeType="1"/>
          </p:cNvSpPr>
          <p:nvPr/>
        </p:nvSpPr>
        <p:spPr bwMode="auto">
          <a:xfrm flipH="1">
            <a:off x="2286000" y="2209800"/>
            <a:ext cx="4724400" cy="3429000"/>
          </a:xfrm>
          <a:prstGeom prst="line">
            <a:avLst/>
          </a:prstGeom>
          <a:noFill/>
          <a:ln w="57150">
            <a:solidFill>
              <a:srgbClr val="FF0000"/>
            </a:solidFill>
            <a:round/>
            <a:headEnd/>
            <a:tailEnd/>
          </a:ln>
        </p:spPr>
        <p:txBody>
          <a:bodyPr/>
          <a:lstStyle/>
          <a:p>
            <a:endParaRPr lang="tr-TR"/>
          </a:p>
        </p:txBody>
      </p:sp>
      <p:sp>
        <p:nvSpPr>
          <p:cNvPr id="36869" name="Text Box 8"/>
          <p:cNvSpPr txBox="1">
            <a:spLocks noChangeArrowheads="1"/>
          </p:cNvSpPr>
          <p:nvPr/>
        </p:nvSpPr>
        <p:spPr bwMode="auto">
          <a:xfrm>
            <a:off x="1057584" y="3205163"/>
            <a:ext cx="6882783" cy="1754326"/>
          </a:xfrm>
          <a:prstGeom prst="rect">
            <a:avLst/>
          </a:prstGeom>
          <a:noFill/>
          <a:ln w="9525">
            <a:noFill/>
            <a:miter lim="800000"/>
            <a:headEnd/>
            <a:tailEnd/>
          </a:ln>
        </p:spPr>
        <p:txBody>
          <a:bodyPr wrap="none">
            <a:spAutoFit/>
          </a:bodyPr>
          <a:lstStyle/>
          <a:p>
            <a:pPr algn="ctr"/>
            <a:r>
              <a:rPr lang="tr-TR" sz="3600" b="1" dirty="0"/>
              <a:t>Yanlışlardan ders almadan,</a:t>
            </a:r>
          </a:p>
          <a:p>
            <a:pPr algn="ctr"/>
            <a:r>
              <a:rPr lang="tr-TR" sz="3600" b="1" dirty="0"/>
              <a:t>hataları gidermeye çalışmadan</a:t>
            </a:r>
          </a:p>
          <a:p>
            <a:pPr algn="ctr"/>
            <a:r>
              <a:rPr lang="tr-TR" sz="3600" b="1" dirty="0"/>
              <a:t>DERS ÇALIŞILMAZ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strips(downLeft)">
                                      <p:cBhvr>
                                        <p:cTn id="7" dur="5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strips(downRight)">
                                      <p:cBhvr>
                                        <p:cTn id="12"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747360" y="982663"/>
            <a:ext cx="7630230" cy="3785652"/>
          </a:xfrm>
          <a:prstGeom prst="rect">
            <a:avLst/>
          </a:prstGeom>
          <a:noFill/>
          <a:ln w="9525">
            <a:noFill/>
            <a:miter lim="800000"/>
            <a:headEnd/>
            <a:tailEnd/>
          </a:ln>
        </p:spPr>
        <p:txBody>
          <a:bodyPr wrap="none">
            <a:spAutoFit/>
          </a:bodyPr>
          <a:lstStyle/>
          <a:p>
            <a:pPr algn="ctr"/>
            <a:r>
              <a:rPr lang="tr-TR" sz="4000" b="1" dirty="0"/>
              <a:t>Bütün bunlar,</a:t>
            </a:r>
          </a:p>
          <a:p>
            <a:pPr algn="ctr"/>
            <a:r>
              <a:rPr lang="tr-TR" sz="4000" b="1" dirty="0"/>
              <a:t>sizin başarılı olmanızı</a:t>
            </a:r>
          </a:p>
          <a:p>
            <a:pPr algn="ctr"/>
            <a:r>
              <a:rPr lang="tr-TR" sz="4000" b="1" dirty="0"/>
              <a:t>ya da başarınızı yükseltmenizi </a:t>
            </a:r>
          </a:p>
          <a:p>
            <a:pPr algn="ctr"/>
            <a:r>
              <a:rPr lang="tr-TR" sz="4000" b="1" dirty="0"/>
              <a:t>engelleyen “</a:t>
            </a:r>
            <a:r>
              <a:rPr lang="tr-TR" sz="4000" b="1" i="1" u="sng" dirty="0"/>
              <a:t>TUZAKLAR” </a:t>
            </a:r>
            <a:r>
              <a:rPr lang="tr-TR" sz="4000" b="1" dirty="0"/>
              <a:t>dır.</a:t>
            </a:r>
          </a:p>
          <a:p>
            <a:endParaRPr lang="tr-TR" sz="4000" b="1" dirty="0"/>
          </a:p>
          <a:p>
            <a:pPr algn="ctr"/>
            <a:r>
              <a:rPr lang="tr-TR" sz="4000" b="1" dirty="0"/>
              <a:t>( Lütfen azaltmaya çalışın !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j0293844"/>
          <p:cNvPicPr>
            <a:picLocks noGrp="1" noChangeAspect="1" noChangeArrowheads="1"/>
          </p:cNvPicPr>
          <p:nvPr>
            <p:ph idx="1"/>
          </p:nvPr>
        </p:nvPicPr>
        <p:blipFill>
          <a:blip r:embed="rId2" cstate="print"/>
          <a:srcRect/>
          <a:stretch>
            <a:fillRect/>
          </a:stretch>
        </p:blipFill>
        <p:spPr bwMode="auto">
          <a:xfrm>
            <a:off x="6804248" y="1700808"/>
            <a:ext cx="1738274" cy="1827886"/>
          </a:xfrm>
          <a:prstGeom prst="rect">
            <a:avLst/>
          </a:prstGeom>
          <a:noFill/>
          <a:ln w="9525">
            <a:noFill/>
            <a:miter lim="800000"/>
            <a:headEnd/>
            <a:tailEnd/>
          </a:ln>
          <a:effectLst/>
        </p:spPr>
      </p:pic>
      <p:sp>
        <p:nvSpPr>
          <p:cNvPr id="2" name="1 Başlık"/>
          <p:cNvSpPr>
            <a:spLocks noGrp="1"/>
          </p:cNvSpPr>
          <p:nvPr>
            <p:ph type="title"/>
          </p:nvPr>
        </p:nvSpPr>
        <p:spPr>
          <a:xfrm>
            <a:off x="467544" y="548680"/>
            <a:ext cx="8229600" cy="1219200"/>
          </a:xfrm>
        </p:spPr>
        <p:txBody>
          <a:bodyPr>
            <a:normAutofit fontScale="90000"/>
          </a:bodyPr>
          <a:lstStyle/>
          <a:p>
            <a:pPr algn="ctr"/>
            <a:r>
              <a:rPr lang="tr-TR" sz="4800" b="1" kern="10" dirty="0" smtClean="0">
                <a:ln w="9525">
                  <a:noFill/>
                  <a:round/>
                  <a:headEnd/>
                  <a:tailEnd/>
                </a:ln>
                <a:solidFill>
                  <a:srgbClr val="C00000"/>
                </a:solidFill>
                <a:effectLst>
                  <a:outerShdw dist="45791" dir="2021404" algn="ctr" rotWithShape="0">
                    <a:srgbClr val="B2B2B2">
                      <a:alpha val="80000"/>
                    </a:srgbClr>
                  </a:outerShdw>
                </a:effectLst>
                <a:cs typeface="Times New Roman"/>
              </a:rPr>
              <a:t>Hadi artık ders çalışalım ama önce!!!</a:t>
            </a:r>
            <a:endParaRPr lang="tr-TR" b="1" dirty="0">
              <a:solidFill>
                <a:srgbClr val="C00000"/>
              </a:solidFill>
            </a:endParaRPr>
          </a:p>
        </p:txBody>
      </p:sp>
      <p:sp>
        <p:nvSpPr>
          <p:cNvPr id="5" name="4 Dikdörtgen"/>
          <p:cNvSpPr/>
          <p:nvPr/>
        </p:nvSpPr>
        <p:spPr>
          <a:xfrm>
            <a:off x="899592" y="1772816"/>
            <a:ext cx="5400600" cy="3360920"/>
          </a:xfrm>
          <a:prstGeom prst="rect">
            <a:avLst/>
          </a:prstGeom>
        </p:spPr>
        <p:txBody>
          <a:bodyPr wrap="square">
            <a:spAutoFit/>
          </a:bodyPr>
          <a:lstStyle/>
          <a:p>
            <a:pPr marL="419100" indent="-419100">
              <a:spcBef>
                <a:spcPct val="20000"/>
              </a:spcBef>
              <a:buFont typeface="Wingdings" pitchFamily="2" charset="2"/>
              <a:buBlip>
                <a:blip r:embed="rId3"/>
              </a:buBlip>
            </a:pPr>
            <a:r>
              <a:rPr lang="tr-TR" b="1" dirty="0" smtClean="0"/>
              <a:t>Amaç belirleyin</a:t>
            </a:r>
          </a:p>
          <a:p>
            <a:pPr marL="419100" indent="-419100">
              <a:spcBef>
                <a:spcPct val="20000"/>
              </a:spcBef>
              <a:buFont typeface="Wingdings" pitchFamily="2" charset="2"/>
              <a:buBlip>
                <a:blip r:embed="rId3"/>
              </a:buBlip>
            </a:pPr>
            <a:endParaRPr lang="tr-TR" b="1" dirty="0" smtClean="0"/>
          </a:p>
          <a:p>
            <a:pPr marL="419100" indent="-419100">
              <a:spcBef>
                <a:spcPct val="20000"/>
              </a:spcBef>
              <a:buFont typeface="Wingdings" pitchFamily="2" charset="2"/>
              <a:buBlip>
                <a:blip r:embed="rId3"/>
              </a:buBlip>
            </a:pPr>
            <a:r>
              <a:rPr lang="tr-TR" b="1" dirty="0" smtClean="0"/>
              <a:t>Hedef seçin</a:t>
            </a:r>
          </a:p>
          <a:p>
            <a:pPr marL="419100" indent="-419100">
              <a:spcBef>
                <a:spcPct val="20000"/>
              </a:spcBef>
              <a:buFont typeface="Wingdings" pitchFamily="2" charset="2"/>
              <a:buBlip>
                <a:blip r:embed="rId3"/>
              </a:buBlip>
            </a:pPr>
            <a:endParaRPr lang="tr-TR" b="1" dirty="0" smtClean="0"/>
          </a:p>
          <a:p>
            <a:pPr marL="419100" indent="-419100">
              <a:spcBef>
                <a:spcPct val="20000"/>
              </a:spcBef>
              <a:buFont typeface="Wingdings" pitchFamily="2" charset="2"/>
              <a:buBlip>
                <a:blip r:embed="rId3"/>
              </a:buBlip>
            </a:pPr>
            <a:r>
              <a:rPr lang="tr-TR" b="1" dirty="0" smtClean="0"/>
              <a:t>Önceliklerinizi sıralayın</a:t>
            </a:r>
          </a:p>
          <a:p>
            <a:pPr marL="419100" indent="-419100">
              <a:spcBef>
                <a:spcPct val="20000"/>
              </a:spcBef>
              <a:buFont typeface="Wingdings" pitchFamily="2" charset="2"/>
              <a:buBlip>
                <a:blip r:embed="rId3"/>
              </a:buBlip>
            </a:pPr>
            <a:endParaRPr lang="tr-TR" b="1" dirty="0" smtClean="0"/>
          </a:p>
          <a:p>
            <a:pPr marL="419100" indent="-419100">
              <a:spcBef>
                <a:spcPct val="20000"/>
              </a:spcBef>
              <a:buFont typeface="Wingdings" pitchFamily="2" charset="2"/>
              <a:buBlip>
                <a:blip r:embed="rId3"/>
              </a:buBlip>
            </a:pPr>
            <a:r>
              <a:rPr lang="tr-TR" b="1" dirty="0" smtClean="0"/>
              <a:t>Başarmama korkusunu yenin</a:t>
            </a:r>
          </a:p>
          <a:p>
            <a:pPr marL="419100" indent="-419100">
              <a:spcBef>
                <a:spcPct val="20000"/>
              </a:spcBef>
              <a:buFont typeface="Wingdings" pitchFamily="2" charset="2"/>
              <a:buBlip>
                <a:blip r:embed="rId3"/>
              </a:buBlip>
            </a:pPr>
            <a:endParaRPr lang="tr-TR" b="1" dirty="0" smtClean="0"/>
          </a:p>
          <a:p>
            <a:pPr marL="419100" indent="-419100">
              <a:spcBef>
                <a:spcPct val="20000"/>
              </a:spcBef>
              <a:buFont typeface="Wingdings" pitchFamily="2" charset="2"/>
              <a:buBlip>
                <a:blip r:embed="rId3"/>
              </a:buBlip>
            </a:pPr>
            <a:r>
              <a:rPr lang="tr-TR" b="1" dirty="0" smtClean="0">
                <a:solidFill>
                  <a:schemeClr val="bg1"/>
                </a:solidFill>
              </a:rPr>
              <a:t>Ön yargılarınızı kırın</a:t>
            </a:r>
          </a:p>
          <a:p>
            <a:pPr marL="419100" indent="-419100">
              <a:spcBef>
                <a:spcPct val="20000"/>
              </a:spcBef>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t>   </a:t>
            </a:r>
          </a:p>
          <a:p>
            <a:pPr algn="ctr">
              <a:buNone/>
            </a:pPr>
            <a:endParaRPr lang="tr-TR" dirty="0" smtClean="0"/>
          </a:p>
          <a:p>
            <a:pPr algn="ctr">
              <a:buNone/>
            </a:pPr>
            <a:r>
              <a:rPr lang="tr-TR" dirty="0" smtClean="0"/>
              <a:t>Hasta ne konuşuyor, ne de söylenenleri anlıyor. Bazen saatlerce anlaşılmaz şeyler geveliyor.Zaman yer ya da kişi kavramı yok. Yalnız nasıl oluyorsa, kendi adı söylendiğinde tepki veriyor. Son altı aydır onun yanındayım, ne görünüşü için bir çaba sarf ediyor, ne de bakım yapılırken yardımcı oluyor.</a:t>
            </a:r>
            <a:endParaRPr lang="tr-TR" dirty="0"/>
          </a:p>
        </p:txBody>
      </p:sp>
      <p:sp>
        <p:nvSpPr>
          <p:cNvPr id="2" name="1 Başlık"/>
          <p:cNvSpPr>
            <a:spLocks noGrp="1"/>
          </p:cNvSpPr>
          <p:nvPr>
            <p:ph type="title"/>
          </p:nvPr>
        </p:nvSpPr>
        <p:spPr/>
        <p:txBody>
          <a:bodyPr/>
          <a:lstStyle/>
          <a:p>
            <a:pPr algn="ctr"/>
            <a:r>
              <a:rPr lang="tr-TR" b="1" dirty="0" smtClean="0">
                <a:solidFill>
                  <a:srgbClr val="C00000"/>
                </a:solidFill>
                <a:latin typeface="Algerian" pitchFamily="82" charset="0"/>
              </a:rPr>
              <a:t>KISA BİR MOLA</a:t>
            </a:r>
            <a:endParaRPr lang="tr-TR" b="1" dirty="0">
              <a:solidFill>
                <a:srgbClr val="C00000"/>
              </a:solidFill>
              <a:latin typeface="Algerian"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reh\Desktop\slide_6.jpg"/>
          <p:cNvPicPr>
            <a:picLocks noGrp="1" noChangeAspect="1" noChangeArrowheads="1"/>
          </p:cNvPicPr>
          <p:nvPr>
            <p:ph idx="1"/>
          </p:nvPr>
        </p:nvPicPr>
        <p:blipFill>
          <a:blip r:embed="rId2" cstate="print"/>
          <a:srcRect/>
          <a:stretch>
            <a:fillRect/>
          </a:stretch>
        </p:blipFill>
        <p:spPr bwMode="auto">
          <a:xfrm>
            <a:off x="179513" y="188640"/>
            <a:ext cx="8784976" cy="648072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dirty="0" smtClean="0"/>
              <a:t>Onu hep başkaları besliyor, yıkıyor ve giydiriyor. Dişleri yok, yiyeceklerin hep püre biçiminde verilmesi gerekiyor. Üstü hep salyalar içinde. Yürüyemiyor. Uykusu sürekli düzensiz. Gece yarısı uyanıp çığlıklarıyla herkesi uyandırıyor. Çoğu zaman mutlu ve sevecen, fakat bazen ortada sebep yokken sinirleniyor. Biri gelip onu yatıştırıncaya kadar feryat figan bağırıyor.</a:t>
            </a:r>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endParaRPr lang="tr-TR" dirty="0" smtClean="0"/>
          </a:p>
          <a:p>
            <a:pPr algn="ctr">
              <a:buNone/>
            </a:pPr>
            <a:r>
              <a:rPr lang="tr-TR" dirty="0" smtClean="0"/>
              <a:t>Böyle bir hastaya bakmak zorunda olan biri olmak ister miydiniz???</a:t>
            </a:r>
          </a:p>
          <a:p>
            <a:pPr algn="ctr">
              <a:buNone/>
            </a:pPr>
            <a:endParaRPr lang="tr-TR" dirty="0" smtClean="0"/>
          </a:p>
          <a:p>
            <a:pPr algn="ctr">
              <a:buNone/>
            </a:pPr>
            <a:r>
              <a:rPr lang="tr-TR" dirty="0" smtClean="0"/>
              <a:t>Biraz düşünüp karar veriniz…</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endParaRPr lang="tr-TR" dirty="0" smtClean="0"/>
          </a:p>
          <a:p>
            <a:pPr algn="ctr">
              <a:buNone/>
            </a:pPr>
            <a:r>
              <a:rPr lang="tr-TR" dirty="0" smtClean="0"/>
              <a:t>Yeteri kadar düşündüyseniz cevabınızı verin çünkü artık hastayla tanışma vakti geldi…</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3ATAF7"/>
          <p:cNvPicPr>
            <a:picLocks noGrp="1" noChangeAspect="1" noChangeArrowheads="1"/>
          </p:cNvPicPr>
          <p:nvPr>
            <p:ph idx="1"/>
          </p:nvPr>
        </p:nvPicPr>
        <p:blipFill>
          <a:blip r:embed="rId2" cstate="print"/>
          <a:srcRect/>
          <a:stretch>
            <a:fillRect/>
          </a:stretch>
        </p:blipFill>
        <p:spPr bwMode="auto">
          <a:xfrm>
            <a:off x="107504" y="116632"/>
            <a:ext cx="8856984" cy="66247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t>Şimdi bu önyargı dediğimiz zarar verici alışkanlığımızı bir kez daha düşünelim.</a:t>
            </a:r>
          </a:p>
          <a:p>
            <a:pPr marL="342900" indent="-342900" algn="ctr">
              <a:lnSpc>
                <a:spcPct val="90000"/>
              </a:lnSpc>
              <a:spcBef>
                <a:spcPct val="20000"/>
              </a:spcBef>
              <a:buNone/>
            </a:pPr>
            <a:r>
              <a:rPr lang="tr-TR" b="1" dirty="0" smtClean="0">
                <a:solidFill>
                  <a:schemeClr val="bg1">
                    <a:lumMod val="95000"/>
                    <a:lumOff val="5000"/>
                  </a:schemeClr>
                </a:solidFill>
              </a:rPr>
              <a:t>ÖNYARGILARINIZI KIRMAK </a:t>
            </a:r>
            <a:r>
              <a:rPr lang="tr-TR" dirty="0" smtClean="0"/>
              <a:t>İÇİN KENDİNİZE BİR ŞANS VERİN. </a:t>
            </a:r>
          </a:p>
          <a:p>
            <a:pPr marL="342900" indent="-342900" algn="ctr">
              <a:lnSpc>
                <a:spcPct val="90000"/>
              </a:lnSpc>
              <a:spcBef>
                <a:spcPct val="20000"/>
              </a:spcBef>
              <a:buNone/>
            </a:pPr>
            <a:r>
              <a:rPr lang="tr-TR" dirty="0" smtClean="0"/>
              <a:t>ÇÜNKÜ İYİ BİR GELECEK İÇİN BİR TAKIM FAALİYETLERE GİRME KONUSUNDA </a:t>
            </a:r>
            <a:r>
              <a:rPr lang="tr-TR" b="1" dirty="0" smtClean="0">
                <a:solidFill>
                  <a:schemeClr val="bg1">
                    <a:lumMod val="95000"/>
                    <a:lumOff val="5000"/>
                  </a:schemeClr>
                </a:solidFill>
              </a:rPr>
              <a:t>CESUR VE KARARLI </a:t>
            </a:r>
            <a:r>
              <a:rPr lang="tr-TR" dirty="0" smtClean="0"/>
              <a:t>OLMALISINIZ.</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Hüseyin\Desktop\Her Konudan Sunumlarr\slide_2.jpg"/>
          <p:cNvPicPr>
            <a:picLocks noGrp="1" noChangeAspect="1" noChangeArrowheads="1"/>
          </p:cNvPicPr>
          <p:nvPr>
            <p:ph idx="1"/>
          </p:nvPr>
        </p:nvPicPr>
        <p:blipFill>
          <a:blip r:embed="rId2" cstate="print"/>
          <a:srcRect/>
          <a:stretch>
            <a:fillRect/>
          </a:stretch>
        </p:blipFill>
        <p:spPr bwMode="auto">
          <a:xfrm>
            <a:off x="187292" y="188640"/>
            <a:ext cx="8777196" cy="648072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342900" indent="-342900">
              <a:spcBef>
                <a:spcPct val="20000"/>
              </a:spcBef>
              <a:buFontTx/>
              <a:buChar char="•"/>
            </a:pPr>
            <a:endParaRPr lang="tr-TR" dirty="0" smtClean="0"/>
          </a:p>
          <a:p>
            <a:pPr marL="342900" indent="-342900">
              <a:spcBef>
                <a:spcPct val="20000"/>
              </a:spcBef>
              <a:buFontTx/>
              <a:buChar char="•"/>
            </a:pPr>
            <a:r>
              <a:rPr lang="tr-TR" dirty="0" smtClean="0"/>
              <a:t>Ön hazırlık</a:t>
            </a:r>
          </a:p>
          <a:p>
            <a:pPr marL="342900" indent="-342900">
              <a:spcBef>
                <a:spcPct val="20000"/>
              </a:spcBef>
              <a:buFontTx/>
              <a:buChar char="•"/>
            </a:pPr>
            <a:r>
              <a:rPr lang="tr-TR" dirty="0" smtClean="0"/>
              <a:t>Etkin dinleme</a:t>
            </a:r>
          </a:p>
          <a:p>
            <a:pPr marL="342900" indent="-342900">
              <a:spcBef>
                <a:spcPct val="20000"/>
              </a:spcBef>
              <a:buFontTx/>
              <a:buChar char="•"/>
            </a:pPr>
            <a:r>
              <a:rPr lang="tr-TR" dirty="0" smtClean="0"/>
              <a:t>Not tutma</a:t>
            </a:r>
          </a:p>
          <a:p>
            <a:pPr marL="342900" indent="-342900">
              <a:spcBef>
                <a:spcPct val="20000"/>
              </a:spcBef>
              <a:buFontTx/>
              <a:buChar char="•"/>
            </a:pPr>
            <a:r>
              <a:rPr lang="tr-TR" dirty="0" smtClean="0"/>
              <a:t>Soru Sorma</a:t>
            </a:r>
          </a:p>
          <a:p>
            <a:pPr marL="342900" indent="-342900">
              <a:spcBef>
                <a:spcPct val="20000"/>
              </a:spcBef>
              <a:buFontTx/>
              <a:buChar char="•"/>
            </a:pPr>
            <a:r>
              <a:rPr lang="tr-TR" dirty="0" smtClean="0"/>
              <a:t>Tekrar Etme</a:t>
            </a:r>
          </a:p>
          <a:p>
            <a:pPr marL="342900" indent="-342900">
              <a:spcBef>
                <a:spcPct val="20000"/>
              </a:spcBef>
              <a:buFontTx/>
              <a:buChar char="•"/>
            </a:pPr>
            <a:r>
              <a:rPr lang="tr-TR" dirty="0" smtClean="0"/>
              <a:t>Zamanı programlama</a:t>
            </a:r>
          </a:p>
          <a:p>
            <a:pPr marL="342900" indent="-342900">
              <a:spcBef>
                <a:spcPct val="20000"/>
              </a:spcBef>
              <a:buFontTx/>
              <a:buChar char="•"/>
            </a:pPr>
            <a:r>
              <a:rPr lang="tr-TR" dirty="0" smtClean="0"/>
              <a:t>Ve </a:t>
            </a:r>
            <a:r>
              <a:rPr lang="tr-TR" b="1" dirty="0" smtClean="0">
                <a:solidFill>
                  <a:schemeClr val="bg1">
                    <a:lumMod val="95000"/>
                    <a:lumOff val="5000"/>
                  </a:schemeClr>
                </a:solidFill>
                <a:effectLst>
                  <a:outerShdw blurRad="38100" dist="38100" dir="2700000" algn="tl">
                    <a:srgbClr val="000000">
                      <a:alpha val="43137"/>
                    </a:srgbClr>
                  </a:outerShdw>
                </a:effectLst>
              </a:rPr>
              <a:t>İNANMAK!!!</a:t>
            </a:r>
          </a:p>
          <a:p>
            <a:pPr>
              <a:buNone/>
            </a:pPr>
            <a:endParaRPr lang="tr-TR" dirty="0"/>
          </a:p>
        </p:txBody>
      </p:sp>
      <p:sp>
        <p:nvSpPr>
          <p:cNvPr id="2" name="1 Başlık"/>
          <p:cNvSpPr>
            <a:spLocks noGrp="1"/>
          </p:cNvSpPr>
          <p:nvPr>
            <p:ph type="title"/>
          </p:nvPr>
        </p:nvSpPr>
        <p:spPr>
          <a:xfrm>
            <a:off x="539552" y="404664"/>
            <a:ext cx="8229600" cy="1143000"/>
          </a:xfrm>
        </p:spPr>
        <p:txBody>
          <a:bodyPr>
            <a:normAutofit fontScale="90000"/>
          </a:bodyPr>
          <a:lstStyle/>
          <a:p>
            <a:pPr algn="ctr"/>
            <a:r>
              <a:rPr lang="tr-TR" sz="4800" b="1" dirty="0" err="1" smtClean="0">
                <a:solidFill>
                  <a:srgbClr val="C00000"/>
                </a:solidFill>
                <a:latin typeface="Algerian" pitchFamily="82" charset="0"/>
              </a:rPr>
              <a:t>VerİMLİ</a:t>
            </a:r>
            <a:r>
              <a:rPr lang="tr-TR" sz="4800" b="1" dirty="0" smtClean="0">
                <a:solidFill>
                  <a:srgbClr val="C00000"/>
                </a:solidFill>
                <a:latin typeface="Algerian" pitchFamily="82" charset="0"/>
              </a:rPr>
              <a:t> Ders </a:t>
            </a:r>
            <a:r>
              <a:rPr lang="tr-TR" sz="4800" b="1" dirty="0" err="1" smtClean="0">
                <a:solidFill>
                  <a:srgbClr val="C00000"/>
                </a:solidFill>
                <a:latin typeface="Algerian" pitchFamily="82" charset="0"/>
              </a:rPr>
              <a:t>ÇalIŞmaK</a:t>
            </a:r>
            <a:r>
              <a:rPr lang="tr-TR" sz="4800" b="1" dirty="0" smtClean="0">
                <a:solidFill>
                  <a:srgbClr val="C00000"/>
                </a:solidFill>
                <a:latin typeface="Algerian" pitchFamily="82" charset="0"/>
              </a:rPr>
              <a:t> </a:t>
            </a:r>
            <a:r>
              <a:rPr lang="tr-TR" sz="4800" b="1" dirty="0" err="1" smtClean="0">
                <a:solidFill>
                  <a:srgbClr val="C00000"/>
                </a:solidFill>
                <a:latin typeface="Algerian" pitchFamily="82" charset="0"/>
              </a:rPr>
              <a:t>İçİn</a:t>
            </a:r>
            <a:r>
              <a:rPr lang="tr-TR" sz="4800" b="1" dirty="0" smtClean="0">
                <a:solidFill>
                  <a:srgbClr val="C00000"/>
                </a:solidFill>
                <a:latin typeface="Algerian" pitchFamily="82" charset="0"/>
              </a:rPr>
              <a:t> </a:t>
            </a:r>
            <a:r>
              <a:rPr lang="tr-TR" sz="4800" b="1" dirty="0" err="1" smtClean="0">
                <a:solidFill>
                  <a:srgbClr val="C00000"/>
                </a:solidFill>
                <a:latin typeface="Algerian" pitchFamily="82" charset="0"/>
              </a:rPr>
              <a:t>YapmamIz</a:t>
            </a:r>
            <a:r>
              <a:rPr lang="tr-TR" sz="4800" b="1" dirty="0" smtClean="0">
                <a:solidFill>
                  <a:srgbClr val="C00000"/>
                </a:solidFill>
                <a:latin typeface="Algerian" pitchFamily="82" charset="0"/>
              </a:rPr>
              <a:t> Gerekenler</a:t>
            </a:r>
            <a:endParaRPr lang="tr-TR" b="1" dirty="0">
              <a:solidFill>
                <a:srgbClr val="C00000"/>
              </a:solidFill>
              <a:latin typeface="Algerian"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5364088" y="3501008"/>
            <a:ext cx="3240360" cy="273630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tr-TR" sz="1400" b="1" dirty="0" smtClean="0">
                <a:solidFill>
                  <a:srgbClr val="002060"/>
                </a:solidFill>
                <a:cs typeface="Arial" pitchFamily="34" charset="0"/>
              </a:rPr>
              <a:t>Ama bir şeyin yapılabileceğini inandığınızda, gerçekten inandığınızda aklınız onu yapmak üzere çözümler bulmanıza yardım etmek için çalışmaya başlar. </a:t>
            </a:r>
          </a:p>
          <a:p>
            <a:endParaRPr lang="tr-TR" sz="1400" dirty="0">
              <a:latin typeface="+mj-lt"/>
            </a:endParaRPr>
          </a:p>
        </p:txBody>
      </p:sp>
      <p:sp>
        <p:nvSpPr>
          <p:cNvPr id="2" name="1 Başlık"/>
          <p:cNvSpPr>
            <a:spLocks noGrp="1"/>
          </p:cNvSpPr>
          <p:nvPr>
            <p:ph type="title"/>
          </p:nvPr>
        </p:nvSpPr>
        <p:spPr/>
        <p:txBody>
          <a:bodyPr>
            <a:noAutofit/>
          </a:bodyPr>
          <a:lstStyle/>
          <a:p>
            <a:pPr algn="ctr"/>
            <a:r>
              <a:rPr lang="tr-TR" sz="3800" b="1" dirty="0" smtClean="0">
                <a:solidFill>
                  <a:srgbClr val="C00000"/>
                </a:solidFill>
              </a:rPr>
              <a:t>İnandığınız zaman aklınız o şeyi yapmanın yolunu bulur</a:t>
            </a:r>
            <a:endParaRPr lang="tr-TR" sz="3800" dirty="0">
              <a:solidFill>
                <a:srgbClr val="C00000"/>
              </a:solidFill>
            </a:endParaRPr>
          </a:p>
        </p:txBody>
      </p:sp>
      <p:sp>
        <p:nvSpPr>
          <p:cNvPr id="4" name="3 Altıgen"/>
          <p:cNvSpPr/>
          <p:nvPr/>
        </p:nvSpPr>
        <p:spPr>
          <a:xfrm>
            <a:off x="395536" y="1700808"/>
            <a:ext cx="3024336" cy="288032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kumimoji="1" lang="tr-TR" b="1" dirty="0" smtClean="0">
                <a:solidFill>
                  <a:srgbClr val="002060"/>
                </a:solidFill>
                <a:cs typeface="Arial" pitchFamily="34" charset="0"/>
              </a:rPr>
              <a:t>Bir şeyin imkansız olduğuna inanırsanız aklınız bunun neden imkansız olduğunu ispatlamak üzere çalışmaya başlar.</a:t>
            </a:r>
            <a:endParaRPr kumimoji="1" lang="tr-TR" b="1" dirty="0">
              <a:solidFill>
                <a:srgbClr val="002060"/>
              </a:solidFill>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Bir gün sonra derslerde işlenecek konuların 20-30 dakikalık periyotlarla gözden geçirilmesi</a:t>
            </a:r>
            <a:r>
              <a:rPr lang="tr-TR" sz="4000" dirty="0" smtClean="0"/>
              <a:t>, </a:t>
            </a:r>
          </a:p>
          <a:p>
            <a:endParaRPr lang="tr-TR" sz="4000" dirty="0" smtClean="0"/>
          </a:p>
          <a:p>
            <a:pPr>
              <a:buNone/>
            </a:pPr>
            <a:endParaRPr lang="tr-TR" sz="4000" dirty="0" smtClean="0"/>
          </a:p>
          <a:p>
            <a:r>
              <a:rPr lang="tr-TR" dirty="0" smtClean="0"/>
              <a:t>Konunun okunup anlaşılmayan yerlerin işaretlenmesidir.</a:t>
            </a:r>
            <a:endParaRPr lang="tr-TR" dirty="0"/>
          </a:p>
        </p:txBody>
      </p:sp>
      <p:sp>
        <p:nvSpPr>
          <p:cNvPr id="2" name="1 Başlık"/>
          <p:cNvSpPr>
            <a:spLocks noGrp="1"/>
          </p:cNvSpPr>
          <p:nvPr>
            <p:ph type="title"/>
          </p:nvPr>
        </p:nvSpPr>
        <p:spPr/>
        <p:txBody>
          <a:bodyPr/>
          <a:lstStyle/>
          <a:p>
            <a:pPr algn="ctr"/>
            <a:r>
              <a:rPr lang="tr-TR" sz="4800" b="1" dirty="0" smtClean="0">
                <a:solidFill>
                  <a:srgbClr val="C00000"/>
                </a:solidFill>
                <a:effectLst>
                  <a:outerShdw blurRad="38100" dist="38100" dir="2700000" algn="tl">
                    <a:srgbClr val="C0C0C0"/>
                  </a:outerShdw>
                </a:effectLst>
              </a:rPr>
              <a:t>Ön Hazırlık</a:t>
            </a:r>
            <a:endParaRPr lang="tr-TR" b="1"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Öğrenmeye aktif olarak katıldığımız , sorular sorduğumuz ve not aldığımız zaman iyi dinleriz.</a:t>
            </a:r>
          </a:p>
          <a:p>
            <a:endParaRPr lang="tr-TR" dirty="0" smtClean="0"/>
          </a:p>
          <a:p>
            <a:endParaRPr lang="tr-TR" dirty="0" smtClean="0"/>
          </a:p>
          <a:p>
            <a:r>
              <a:rPr lang="tr-TR" dirty="0" smtClean="0"/>
              <a:t>Dinlemek için iyi bir nedenimiz varsa daha  doğru ve tam duyarız.</a:t>
            </a:r>
          </a:p>
          <a:p>
            <a:endParaRPr lang="tr-TR" dirty="0"/>
          </a:p>
        </p:txBody>
      </p:sp>
      <p:sp>
        <p:nvSpPr>
          <p:cNvPr id="2" name="1 Başlık"/>
          <p:cNvSpPr>
            <a:spLocks noGrp="1"/>
          </p:cNvSpPr>
          <p:nvPr>
            <p:ph type="title"/>
          </p:nvPr>
        </p:nvSpPr>
        <p:spPr/>
        <p:txBody>
          <a:bodyPr>
            <a:normAutofit/>
          </a:bodyPr>
          <a:lstStyle/>
          <a:p>
            <a:pPr algn="ctr"/>
            <a:r>
              <a:rPr lang="tr-TR" sz="4800" b="1" dirty="0" smtClean="0">
                <a:solidFill>
                  <a:srgbClr val="C00000"/>
                </a:solidFill>
                <a:effectLst>
                  <a:outerShdw blurRad="38100" dist="38100" dir="2700000" algn="tl">
                    <a:srgbClr val="C0C0C0"/>
                  </a:outerShdw>
                </a:effectLst>
              </a:rPr>
              <a:t>Etkin Dinleme</a:t>
            </a:r>
            <a:endParaRPr lang="tr-TR"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buNone/>
            </a:pPr>
            <a:r>
              <a:rPr lang="tr-TR" sz="3400" b="1" dirty="0" smtClean="0">
                <a:cs typeface="Arial" pitchFamily="34" charset="0"/>
              </a:rPr>
              <a:t>Ne ailemizi</a:t>
            </a:r>
          </a:p>
          <a:p>
            <a:pPr>
              <a:buNone/>
            </a:pPr>
            <a:endParaRPr lang="tr-TR" sz="3400" b="1" dirty="0" smtClean="0">
              <a:cs typeface="Arial" pitchFamily="34" charset="0"/>
            </a:endParaRPr>
          </a:p>
          <a:p>
            <a:endParaRPr lang="tr-TR" sz="3400" b="1" dirty="0" smtClean="0">
              <a:cs typeface="Arial" pitchFamily="34" charset="0"/>
            </a:endParaRPr>
          </a:p>
          <a:p>
            <a:pPr lvl="5">
              <a:buNone/>
            </a:pPr>
            <a:r>
              <a:rPr lang="tr-TR" sz="3400" b="1" dirty="0" smtClean="0">
                <a:cs typeface="Arial" pitchFamily="34" charset="0"/>
              </a:rPr>
              <a:t>         Ne öğretmenlerimizi</a:t>
            </a:r>
          </a:p>
          <a:p>
            <a:pPr lvl="8"/>
            <a:endParaRPr lang="tr-TR" sz="3400" b="1" dirty="0" smtClean="0">
              <a:cs typeface="Arial" pitchFamily="34" charset="0"/>
            </a:endParaRPr>
          </a:p>
          <a:p>
            <a:pPr lvl="8"/>
            <a:endParaRPr lang="tr-TR" sz="3400" b="1" dirty="0" smtClean="0">
              <a:cs typeface="Arial" pitchFamily="34" charset="0"/>
            </a:endParaRPr>
          </a:p>
          <a:p>
            <a:pPr lvl="8">
              <a:buNone/>
            </a:pPr>
            <a:r>
              <a:rPr lang="tr-TR" sz="3400" b="1" dirty="0" smtClean="0">
                <a:cs typeface="Arial" pitchFamily="34" charset="0"/>
              </a:rPr>
              <a:t>                           Ne de kendimizi</a:t>
            </a:r>
          </a:p>
          <a:p>
            <a:pPr lvl="8">
              <a:buNone/>
            </a:pPr>
            <a:endParaRPr lang="tr-TR" sz="2400" b="1" dirty="0" smtClean="0"/>
          </a:p>
          <a:p>
            <a:pPr lvl="8">
              <a:buNone/>
            </a:pPr>
            <a:endParaRPr lang="tr-TR" sz="2400" b="1" dirty="0" smtClean="0"/>
          </a:p>
          <a:p>
            <a:pPr lvl="8" algn="ctr">
              <a:buNone/>
            </a:pPr>
            <a:r>
              <a:rPr lang="tr-TR" sz="2400" b="1" dirty="0" smtClean="0"/>
              <a:t> </a:t>
            </a:r>
            <a:r>
              <a:rPr lang="tr-TR" sz="2400" b="1" dirty="0" smtClean="0">
                <a:solidFill>
                  <a:schemeClr val="bg1"/>
                </a:solidFill>
                <a:latin typeface="Algerian" pitchFamily="82" charset="0"/>
              </a:rPr>
              <a:t>KANDIRMAYA GEREK YOK!!!</a:t>
            </a:r>
            <a:endParaRPr lang="tr-TR" sz="2400" b="1" dirty="0">
              <a:solidFill>
                <a:schemeClr val="bg1"/>
              </a:solidFill>
              <a:latin typeface="Algerian" pitchFamily="82" charset="0"/>
            </a:endParaRPr>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r>
              <a:rPr lang="tr-TR" dirty="0" smtClean="0"/>
              <a:t>Dersin etkin bir şekilde dinlenmesine yardımcı olur. </a:t>
            </a:r>
          </a:p>
          <a:p>
            <a:endParaRPr lang="tr-TR" dirty="0" smtClean="0"/>
          </a:p>
          <a:p>
            <a:endParaRPr lang="tr-TR" dirty="0" smtClean="0"/>
          </a:p>
          <a:p>
            <a:pPr>
              <a:buNone/>
            </a:pPr>
            <a:endParaRPr lang="tr-TR" dirty="0" smtClean="0"/>
          </a:p>
          <a:p>
            <a:pPr>
              <a:buNone/>
            </a:pPr>
            <a:endParaRPr lang="tr-TR" dirty="0" smtClean="0"/>
          </a:p>
          <a:p>
            <a:r>
              <a:rPr lang="tr-TR" dirty="0" smtClean="0"/>
              <a:t>Dikkatin derse yoğunlaşmasını sağlar.</a:t>
            </a:r>
            <a:endParaRPr lang="tr-TR" dirty="0"/>
          </a:p>
        </p:txBody>
      </p:sp>
      <p:sp>
        <p:nvSpPr>
          <p:cNvPr id="2" name="1 Başlık"/>
          <p:cNvSpPr>
            <a:spLocks noGrp="1"/>
          </p:cNvSpPr>
          <p:nvPr>
            <p:ph type="title"/>
          </p:nvPr>
        </p:nvSpPr>
        <p:spPr/>
        <p:txBody>
          <a:bodyPr/>
          <a:lstStyle/>
          <a:p>
            <a:pPr algn="ctr"/>
            <a:r>
              <a:rPr lang="tr-TR" sz="4800" b="1" dirty="0" smtClean="0">
                <a:solidFill>
                  <a:srgbClr val="C00000"/>
                </a:solidFill>
                <a:effectLst>
                  <a:outerShdw blurRad="38100" dist="38100" dir="2700000" algn="tl">
                    <a:srgbClr val="000000">
                      <a:alpha val="43137"/>
                    </a:srgbClr>
                  </a:outerShdw>
                </a:effectLst>
              </a:rPr>
              <a:t>Not Tutma</a:t>
            </a:r>
            <a:endParaRPr lang="tr-TR"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r>
              <a:rPr lang="tr-TR" dirty="0" smtClean="0"/>
              <a:t>Öğrencinin derse olan ilgisinin canlı kalmasını,</a:t>
            </a:r>
          </a:p>
          <a:p>
            <a:pPr>
              <a:buNone/>
            </a:pPr>
            <a:endParaRPr lang="tr-TR" dirty="0" smtClean="0"/>
          </a:p>
          <a:p>
            <a:endParaRPr lang="tr-TR" dirty="0" smtClean="0"/>
          </a:p>
          <a:p>
            <a:r>
              <a:rPr lang="tr-TR" dirty="0" smtClean="0"/>
              <a:t>Analitik düşünebilmesini, </a:t>
            </a:r>
          </a:p>
          <a:p>
            <a:endParaRPr lang="tr-TR" dirty="0" smtClean="0"/>
          </a:p>
          <a:p>
            <a:endParaRPr lang="tr-TR" dirty="0" smtClean="0"/>
          </a:p>
          <a:p>
            <a:r>
              <a:rPr lang="tr-TR" dirty="0" smtClean="0"/>
              <a:t>Öğretmeni ile arasındaki </a:t>
            </a:r>
            <a:r>
              <a:rPr lang="tr-TR" dirty="0" err="1" smtClean="0"/>
              <a:t>diyaloğun</a:t>
            </a:r>
            <a:r>
              <a:rPr lang="tr-TR" dirty="0" smtClean="0"/>
              <a:t> gelişmesini sağlar.</a:t>
            </a:r>
            <a:endParaRPr lang="tr-TR" dirty="0"/>
          </a:p>
        </p:txBody>
      </p:sp>
      <p:sp>
        <p:nvSpPr>
          <p:cNvPr id="2" name="1 Başlık"/>
          <p:cNvSpPr>
            <a:spLocks noGrp="1"/>
          </p:cNvSpPr>
          <p:nvPr>
            <p:ph type="title"/>
          </p:nvPr>
        </p:nvSpPr>
        <p:spPr/>
        <p:txBody>
          <a:bodyPr/>
          <a:lstStyle/>
          <a:p>
            <a:pPr algn="ctr"/>
            <a:r>
              <a:rPr lang="tr-TR" sz="4800" b="1" dirty="0" smtClean="0">
                <a:solidFill>
                  <a:srgbClr val="C00000"/>
                </a:solidFill>
                <a:effectLst>
                  <a:outerShdw blurRad="38100" dist="38100" dir="2700000" algn="tl">
                    <a:srgbClr val="000000">
                      <a:alpha val="43137"/>
                    </a:srgbClr>
                  </a:outerShdw>
                </a:effectLst>
              </a:rPr>
              <a:t>Soru Sorma</a:t>
            </a:r>
            <a:endParaRPr lang="tr-TR" b="1"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latin typeface="Comic Sans MS" pitchFamily="66" charset="0"/>
            </a:endParaRPr>
          </a:p>
          <a:p>
            <a:endParaRPr lang="tr-TR" dirty="0" smtClean="0">
              <a:latin typeface="Comic Sans MS" pitchFamily="66" charset="0"/>
            </a:endParaRPr>
          </a:p>
          <a:p>
            <a:r>
              <a:rPr lang="tr-TR" dirty="0" smtClean="0">
                <a:latin typeface="Comic Sans MS" pitchFamily="66" charset="0"/>
              </a:rPr>
              <a:t>Öğrenmenin kalıcı olabilmesi için bilgilerin uzun süreli belleğe aktarılması gerekir. Bunun için de mutlaka periyodik tekrarların yapılması gerekir</a:t>
            </a:r>
            <a:r>
              <a:rPr lang="tr-TR" dirty="0" smtClean="0"/>
              <a:t>.</a:t>
            </a:r>
            <a:endParaRPr lang="tr-TR" dirty="0"/>
          </a:p>
        </p:txBody>
      </p:sp>
      <p:sp>
        <p:nvSpPr>
          <p:cNvPr id="2" name="1 Başlık"/>
          <p:cNvSpPr>
            <a:spLocks noGrp="1"/>
          </p:cNvSpPr>
          <p:nvPr>
            <p:ph type="title"/>
          </p:nvPr>
        </p:nvSpPr>
        <p:spPr/>
        <p:txBody>
          <a:bodyPr/>
          <a:lstStyle/>
          <a:p>
            <a:pPr algn="ctr"/>
            <a:r>
              <a:rPr lang="tr-TR" b="1" dirty="0" smtClean="0">
                <a:solidFill>
                  <a:srgbClr val="C00000"/>
                </a:solidFill>
              </a:rPr>
              <a:t>Tekrar Etme</a:t>
            </a:r>
            <a:endParaRPr lang="tr-TR" b="1" dirty="0">
              <a:solidFill>
                <a:srgbClr val="C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5 Slayt Numarası Yer Tutucusu"/>
          <p:cNvSpPr>
            <a:spLocks noGrp="1"/>
          </p:cNvSpPr>
          <p:nvPr>
            <p:ph type="sldNum" sz="quarter" idx="15"/>
          </p:nvPr>
        </p:nvSpPr>
        <p:spPr bwMode="auto">
          <a:ln>
            <a:miter lim="800000"/>
            <a:headEnd/>
            <a:tailEnd/>
          </a:ln>
        </p:spPr>
        <p:txBody>
          <a:bodyPr wrap="square" lIns="91440" tIns="45720" rIns="91440" bIns="45720" numCol="1" compatLnSpc="1">
            <a:prstTxWarp prst="textNoShape">
              <a:avLst/>
            </a:prstTxWarp>
            <a:normAutofit/>
          </a:bodyPr>
          <a:lstStyle/>
          <a:p>
            <a:pPr>
              <a:defRPr/>
            </a:pPr>
            <a:fld id="{81356A6B-61EF-4220-A09B-378147D0A87F}" type="slidenum">
              <a:rPr lang="en-US" smtClean="0"/>
              <a:pPr>
                <a:defRPr/>
              </a:pPr>
              <a:t>53</a:t>
            </a:fld>
            <a:endParaRPr lang="en-US" smtClean="0"/>
          </a:p>
        </p:txBody>
      </p:sp>
      <p:sp>
        <p:nvSpPr>
          <p:cNvPr id="57346" name="Rectangle 2"/>
          <p:cNvSpPr>
            <a:spLocks noGrp="1" noChangeArrowheads="1"/>
          </p:cNvSpPr>
          <p:nvPr>
            <p:ph type="title"/>
          </p:nvPr>
        </p:nvSpPr>
        <p:spPr>
          <a:xfrm>
            <a:off x="533400" y="304800"/>
            <a:ext cx="7489825" cy="981075"/>
          </a:xfrm>
        </p:spPr>
        <p:txBody>
          <a:bodyPr>
            <a:normAutofit/>
          </a:bodyPr>
          <a:lstStyle/>
          <a:p>
            <a:pPr algn="ctr" eaLnBrk="1" hangingPunct="1"/>
            <a:r>
              <a:rPr lang="tr-TR" sz="4800" b="1" dirty="0" smtClean="0">
                <a:solidFill>
                  <a:srgbClr val="C00000"/>
                </a:solidFill>
                <a:effectLst>
                  <a:outerShdw blurRad="38100" dist="38100" dir="2700000" algn="tl">
                    <a:srgbClr val="000000">
                      <a:alpha val="43137"/>
                    </a:srgbClr>
                  </a:outerShdw>
                </a:effectLst>
              </a:rPr>
              <a:t>  Zamanı Planlama</a:t>
            </a:r>
          </a:p>
        </p:txBody>
      </p:sp>
      <p:sp>
        <p:nvSpPr>
          <p:cNvPr id="64516" name="Line 3"/>
          <p:cNvSpPr>
            <a:spLocks noChangeShapeType="1"/>
          </p:cNvSpPr>
          <p:nvPr/>
        </p:nvSpPr>
        <p:spPr bwMode="auto">
          <a:xfrm>
            <a:off x="2124075" y="1563688"/>
            <a:ext cx="0" cy="3810000"/>
          </a:xfrm>
          <a:prstGeom prst="line">
            <a:avLst/>
          </a:prstGeom>
          <a:noFill/>
          <a:ln w="12700">
            <a:solidFill>
              <a:schemeClr val="tx1"/>
            </a:solidFill>
            <a:round/>
            <a:headEnd type="none" w="sm" len="sm"/>
            <a:tailEnd type="none" w="sm" len="sm"/>
          </a:ln>
        </p:spPr>
        <p:txBody>
          <a:bodyPr wrap="none"/>
          <a:lstStyle/>
          <a:p>
            <a:endParaRPr lang="tr-TR"/>
          </a:p>
        </p:txBody>
      </p:sp>
      <p:sp>
        <p:nvSpPr>
          <p:cNvPr id="64517" name="Line 4"/>
          <p:cNvSpPr>
            <a:spLocks noChangeShapeType="1"/>
          </p:cNvSpPr>
          <p:nvPr/>
        </p:nvSpPr>
        <p:spPr bwMode="auto">
          <a:xfrm>
            <a:off x="2124075" y="5373688"/>
            <a:ext cx="5257800" cy="0"/>
          </a:xfrm>
          <a:prstGeom prst="line">
            <a:avLst/>
          </a:prstGeom>
          <a:noFill/>
          <a:ln w="12700">
            <a:solidFill>
              <a:schemeClr val="tx1"/>
            </a:solidFill>
            <a:round/>
            <a:headEnd type="none" w="sm" len="sm"/>
            <a:tailEnd type="none" w="sm" len="sm"/>
          </a:ln>
        </p:spPr>
        <p:txBody>
          <a:bodyPr wrap="none"/>
          <a:lstStyle/>
          <a:p>
            <a:endParaRPr lang="tr-TR"/>
          </a:p>
        </p:txBody>
      </p:sp>
      <p:sp>
        <p:nvSpPr>
          <p:cNvPr id="64518" name="Line 5"/>
          <p:cNvSpPr>
            <a:spLocks noChangeShapeType="1"/>
          </p:cNvSpPr>
          <p:nvPr/>
        </p:nvSpPr>
        <p:spPr bwMode="auto">
          <a:xfrm flipH="1">
            <a:off x="2051050" y="20574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64519" name="Line 6"/>
          <p:cNvSpPr>
            <a:spLocks noChangeShapeType="1"/>
          </p:cNvSpPr>
          <p:nvPr/>
        </p:nvSpPr>
        <p:spPr bwMode="auto">
          <a:xfrm flipH="1">
            <a:off x="2051050" y="48006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64520" name="Line 7"/>
          <p:cNvSpPr>
            <a:spLocks noChangeShapeType="1"/>
          </p:cNvSpPr>
          <p:nvPr/>
        </p:nvSpPr>
        <p:spPr bwMode="auto">
          <a:xfrm flipH="1">
            <a:off x="2051050" y="3886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64521" name="Text Box 8"/>
          <p:cNvSpPr txBox="1">
            <a:spLocks noChangeArrowheads="1"/>
          </p:cNvSpPr>
          <p:nvPr/>
        </p:nvSpPr>
        <p:spPr bwMode="auto">
          <a:xfrm>
            <a:off x="1666875" y="5157788"/>
            <a:ext cx="4572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0%</a:t>
            </a:r>
          </a:p>
        </p:txBody>
      </p:sp>
      <p:sp>
        <p:nvSpPr>
          <p:cNvPr id="64522" name="Text Box 9"/>
          <p:cNvSpPr txBox="1">
            <a:spLocks noChangeArrowheads="1"/>
          </p:cNvSpPr>
          <p:nvPr/>
        </p:nvSpPr>
        <p:spPr bwMode="auto">
          <a:xfrm>
            <a:off x="1476375" y="19050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100%</a:t>
            </a:r>
          </a:p>
        </p:txBody>
      </p:sp>
      <p:sp>
        <p:nvSpPr>
          <p:cNvPr id="64523" name="Text Box 10"/>
          <p:cNvSpPr txBox="1">
            <a:spLocks noChangeArrowheads="1"/>
          </p:cNvSpPr>
          <p:nvPr/>
        </p:nvSpPr>
        <p:spPr bwMode="auto">
          <a:xfrm>
            <a:off x="1547813" y="46482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25%</a:t>
            </a:r>
          </a:p>
        </p:txBody>
      </p:sp>
      <p:sp>
        <p:nvSpPr>
          <p:cNvPr id="64524" name="Text Box 11"/>
          <p:cNvSpPr txBox="1">
            <a:spLocks noChangeArrowheads="1"/>
          </p:cNvSpPr>
          <p:nvPr/>
        </p:nvSpPr>
        <p:spPr bwMode="auto">
          <a:xfrm>
            <a:off x="1514475" y="3733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50%</a:t>
            </a:r>
          </a:p>
        </p:txBody>
      </p:sp>
      <p:sp>
        <p:nvSpPr>
          <p:cNvPr id="64525" name="AutoShape 12"/>
          <p:cNvSpPr>
            <a:spLocks noChangeArrowheads="1"/>
          </p:cNvSpPr>
          <p:nvPr/>
        </p:nvSpPr>
        <p:spPr bwMode="auto">
          <a:xfrm>
            <a:off x="1979613" y="5445125"/>
            <a:ext cx="287337" cy="504825"/>
          </a:xfrm>
          <a:prstGeom prst="upArrow">
            <a:avLst>
              <a:gd name="adj1" fmla="val 50000"/>
              <a:gd name="adj2" fmla="val 43923"/>
            </a:avLst>
          </a:prstGeom>
          <a:solidFill>
            <a:schemeClr val="accent1"/>
          </a:solidFill>
          <a:ln w="12700">
            <a:solidFill>
              <a:schemeClr val="tx1"/>
            </a:solidFill>
            <a:miter lim="800000"/>
            <a:headEnd type="none" w="sm" len="sm"/>
            <a:tailEnd type="none" w="sm" len="sm"/>
          </a:ln>
        </p:spPr>
        <p:txBody>
          <a:bodyPr wrap="none" anchor="ctr"/>
          <a:lstStyle/>
          <a:p>
            <a:endParaRPr lang="tr-TR"/>
          </a:p>
        </p:txBody>
      </p:sp>
      <p:sp>
        <p:nvSpPr>
          <p:cNvPr id="64526" name="Text Box 13"/>
          <p:cNvSpPr txBox="1">
            <a:spLocks noChangeArrowheads="1"/>
          </p:cNvSpPr>
          <p:nvPr/>
        </p:nvSpPr>
        <p:spPr bwMode="auto">
          <a:xfrm>
            <a:off x="1455738" y="5876925"/>
            <a:ext cx="1676400" cy="517525"/>
          </a:xfrm>
          <a:prstGeom prst="rect">
            <a:avLst/>
          </a:prstGeom>
          <a:noFill/>
          <a:ln w="12700">
            <a:noFill/>
            <a:miter lim="800000"/>
            <a:headEnd type="none" w="sm" len="sm"/>
            <a:tailEnd type="none" w="sm" len="sm"/>
          </a:ln>
        </p:spPr>
        <p:txBody>
          <a:bodyPr>
            <a:spAutoFit/>
          </a:bodyPr>
          <a:lstStyle/>
          <a:p>
            <a:pPr algn="ctr">
              <a:spcBef>
                <a:spcPct val="50000"/>
              </a:spcBef>
            </a:pPr>
            <a:r>
              <a:rPr lang="tr-TR" sz="1400">
                <a:latin typeface="Times New Roman" pitchFamily="18" charset="0"/>
              </a:rPr>
              <a:t>öğrenmenin başladığı nokta</a:t>
            </a:r>
          </a:p>
        </p:txBody>
      </p:sp>
      <p:sp>
        <p:nvSpPr>
          <p:cNvPr id="64527" name="Line 14"/>
          <p:cNvSpPr>
            <a:spLocks noChangeShapeType="1"/>
          </p:cNvSpPr>
          <p:nvPr/>
        </p:nvSpPr>
        <p:spPr bwMode="auto">
          <a:xfrm flipH="1">
            <a:off x="2051050" y="29718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64528" name="Text Box 15"/>
          <p:cNvSpPr txBox="1">
            <a:spLocks noChangeArrowheads="1"/>
          </p:cNvSpPr>
          <p:nvPr/>
        </p:nvSpPr>
        <p:spPr bwMode="auto">
          <a:xfrm>
            <a:off x="1547813" y="28194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75%</a:t>
            </a:r>
          </a:p>
        </p:txBody>
      </p:sp>
      <p:sp>
        <p:nvSpPr>
          <p:cNvPr id="64529" name="Line 16"/>
          <p:cNvSpPr>
            <a:spLocks noChangeShapeType="1"/>
          </p:cNvSpPr>
          <p:nvPr/>
        </p:nvSpPr>
        <p:spPr bwMode="auto">
          <a:xfrm>
            <a:off x="4500563"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64530" name="Line 17"/>
          <p:cNvSpPr>
            <a:spLocks noChangeShapeType="1"/>
          </p:cNvSpPr>
          <p:nvPr/>
        </p:nvSpPr>
        <p:spPr bwMode="auto">
          <a:xfrm>
            <a:off x="7380288" y="5300663"/>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64531" name="Text Box 18"/>
          <p:cNvSpPr txBox="1">
            <a:spLocks noChangeArrowheads="1"/>
          </p:cNvSpPr>
          <p:nvPr/>
        </p:nvSpPr>
        <p:spPr bwMode="auto">
          <a:xfrm>
            <a:off x="4211638" y="5445125"/>
            <a:ext cx="7620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1 saat</a:t>
            </a:r>
          </a:p>
        </p:txBody>
      </p:sp>
      <p:sp>
        <p:nvSpPr>
          <p:cNvPr id="64532" name="Text Box 19"/>
          <p:cNvSpPr txBox="1">
            <a:spLocks noChangeArrowheads="1"/>
          </p:cNvSpPr>
          <p:nvPr/>
        </p:nvSpPr>
        <p:spPr bwMode="auto">
          <a:xfrm>
            <a:off x="7131050" y="5373688"/>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sz="1400">
                <a:latin typeface="Times New Roman" pitchFamily="18" charset="0"/>
              </a:rPr>
              <a:t>2 saat</a:t>
            </a:r>
          </a:p>
        </p:txBody>
      </p:sp>
      <p:sp>
        <p:nvSpPr>
          <p:cNvPr id="64533" name="Oval 20"/>
          <p:cNvSpPr>
            <a:spLocks noChangeArrowheads="1"/>
          </p:cNvSpPr>
          <p:nvPr/>
        </p:nvSpPr>
        <p:spPr bwMode="auto">
          <a:xfrm>
            <a:off x="4716463"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4" name="Oval 21"/>
          <p:cNvSpPr>
            <a:spLocks noChangeArrowheads="1"/>
          </p:cNvSpPr>
          <p:nvPr/>
        </p:nvSpPr>
        <p:spPr bwMode="auto">
          <a:xfrm>
            <a:off x="3348038"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5" name="Oval 22"/>
          <p:cNvSpPr>
            <a:spLocks noChangeArrowheads="1"/>
          </p:cNvSpPr>
          <p:nvPr/>
        </p:nvSpPr>
        <p:spPr bwMode="auto">
          <a:xfrm>
            <a:off x="6084888" y="2921000"/>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6" name="Oval 23"/>
          <p:cNvSpPr>
            <a:spLocks noChangeArrowheads="1"/>
          </p:cNvSpPr>
          <p:nvPr/>
        </p:nvSpPr>
        <p:spPr bwMode="auto">
          <a:xfrm>
            <a:off x="7451725" y="2924175"/>
            <a:ext cx="1524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tr-TR"/>
          </a:p>
        </p:txBody>
      </p:sp>
      <p:sp>
        <p:nvSpPr>
          <p:cNvPr id="64537" name="Freeform 24"/>
          <p:cNvSpPr>
            <a:spLocks/>
          </p:cNvSpPr>
          <p:nvPr/>
        </p:nvSpPr>
        <p:spPr bwMode="auto">
          <a:xfrm>
            <a:off x="2124075"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64538" name="Freeform 25"/>
          <p:cNvSpPr>
            <a:spLocks/>
          </p:cNvSpPr>
          <p:nvPr/>
        </p:nvSpPr>
        <p:spPr bwMode="auto">
          <a:xfrm>
            <a:off x="3497263"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64539" name="Freeform 26"/>
          <p:cNvSpPr>
            <a:spLocks/>
          </p:cNvSpPr>
          <p:nvPr/>
        </p:nvSpPr>
        <p:spPr bwMode="auto">
          <a:xfrm>
            <a:off x="4859338" y="29972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64540" name="Freeform 27"/>
          <p:cNvSpPr>
            <a:spLocks/>
          </p:cNvSpPr>
          <p:nvPr/>
        </p:nvSpPr>
        <p:spPr bwMode="auto">
          <a:xfrm>
            <a:off x="6227763" y="2971800"/>
            <a:ext cx="1219200" cy="304800"/>
          </a:xfrm>
          <a:custGeom>
            <a:avLst/>
            <a:gdLst>
              <a:gd name="T0" fmla="*/ 0 w 768"/>
              <a:gd name="T1" fmla="*/ 0 h 240"/>
              <a:gd name="T2" fmla="*/ 2147483647 w 768"/>
              <a:gd name="T3" fmla="*/ 2147483647 h 240"/>
              <a:gd name="T4" fmla="*/ 2147483647 w 768"/>
              <a:gd name="T5" fmla="*/ 0 h 240"/>
              <a:gd name="T6" fmla="*/ 0 60000 65536"/>
              <a:gd name="T7" fmla="*/ 0 60000 65536"/>
              <a:gd name="T8" fmla="*/ 0 60000 65536"/>
              <a:gd name="T9" fmla="*/ 0 w 768"/>
              <a:gd name="T10" fmla="*/ 0 h 240"/>
              <a:gd name="T11" fmla="*/ 768 w 768"/>
              <a:gd name="T12" fmla="*/ 240 h 240"/>
            </a:gdLst>
            <a:ahLst/>
            <a:cxnLst>
              <a:cxn ang="T6">
                <a:pos x="T0" y="T1"/>
              </a:cxn>
              <a:cxn ang="T7">
                <a:pos x="T2" y="T3"/>
              </a:cxn>
              <a:cxn ang="T8">
                <a:pos x="T4" y="T5"/>
              </a:cxn>
            </a:cxnLst>
            <a:rect l="T9" t="T10" r="T11" b="T12"/>
            <a:pathLst>
              <a:path w="768" h="240">
                <a:moveTo>
                  <a:pt x="0" y="0"/>
                </a:moveTo>
                <a:cubicBezTo>
                  <a:pt x="128" y="120"/>
                  <a:pt x="256" y="240"/>
                  <a:pt x="384" y="240"/>
                </a:cubicBezTo>
                <a:cubicBezTo>
                  <a:pt x="512" y="240"/>
                  <a:pt x="704" y="40"/>
                  <a:pt x="768" y="0"/>
                </a:cubicBezTo>
              </a:path>
            </a:pathLst>
          </a:custGeom>
          <a:noFill/>
          <a:ln w="38100">
            <a:solidFill>
              <a:srgbClr val="FF0000"/>
            </a:solidFill>
            <a:round/>
            <a:headEnd type="none" w="sm" len="sm"/>
            <a:tailEnd type="none" w="sm" len="sm"/>
          </a:ln>
        </p:spPr>
        <p:txBody>
          <a:bodyPr wrap="none"/>
          <a:lstStyle/>
          <a:p>
            <a:endParaRPr lang="tr-TR"/>
          </a:p>
        </p:txBody>
      </p:sp>
      <p:sp>
        <p:nvSpPr>
          <p:cNvPr id="64541" name="Freeform 28"/>
          <p:cNvSpPr>
            <a:spLocks/>
          </p:cNvSpPr>
          <p:nvPr/>
        </p:nvSpPr>
        <p:spPr bwMode="auto">
          <a:xfrm>
            <a:off x="2124075" y="3060700"/>
            <a:ext cx="5111750" cy="944563"/>
          </a:xfrm>
          <a:custGeom>
            <a:avLst/>
            <a:gdLst>
              <a:gd name="T0" fmla="*/ 2147483647 w 3220"/>
              <a:gd name="T1" fmla="*/ 0 h 688"/>
              <a:gd name="T2" fmla="*/ 2147483647 w 3220"/>
              <a:gd name="T3" fmla="*/ 2147483647 h 688"/>
              <a:gd name="T4" fmla="*/ 2147483647 w 3220"/>
              <a:gd name="T5" fmla="*/ 2147483647 h 688"/>
              <a:gd name="T6" fmla="*/ 2147483647 w 3220"/>
              <a:gd name="T7" fmla="*/ 2147483647 h 688"/>
              <a:gd name="T8" fmla="*/ 2147483647 w 3220"/>
              <a:gd name="T9" fmla="*/ 2147483647 h 688"/>
              <a:gd name="T10" fmla="*/ 2147483647 w 3220"/>
              <a:gd name="T11" fmla="*/ 2147483647 h 688"/>
              <a:gd name="T12" fmla="*/ 2147483647 w 3220"/>
              <a:gd name="T13" fmla="*/ 2147483647 h 688"/>
              <a:gd name="T14" fmla="*/ 2147483647 w 3220"/>
              <a:gd name="T15" fmla="*/ 2147483647 h 688"/>
              <a:gd name="T16" fmla="*/ 2147483647 w 3220"/>
              <a:gd name="T17" fmla="*/ 2147483647 h 688"/>
              <a:gd name="T18" fmla="*/ 2147483647 w 3220"/>
              <a:gd name="T19" fmla="*/ 2147483647 h 688"/>
              <a:gd name="T20" fmla="*/ 2147483647 w 3220"/>
              <a:gd name="T21" fmla="*/ 2147483647 h 688"/>
              <a:gd name="T22" fmla="*/ 2147483647 w 3220"/>
              <a:gd name="T23" fmla="*/ 2147483647 h 688"/>
              <a:gd name="T24" fmla="*/ 2147483647 w 3220"/>
              <a:gd name="T25" fmla="*/ 2147483647 h 688"/>
              <a:gd name="T26" fmla="*/ 2147483647 w 3220"/>
              <a:gd name="T27" fmla="*/ 2147483647 h 688"/>
              <a:gd name="T28" fmla="*/ 2147483647 w 3220"/>
              <a:gd name="T29" fmla="*/ 2147483647 h 688"/>
              <a:gd name="T30" fmla="*/ 2147483647 w 3220"/>
              <a:gd name="T31" fmla="*/ 2147483647 h 688"/>
              <a:gd name="T32" fmla="*/ 2147483647 w 3220"/>
              <a:gd name="T33" fmla="*/ 2147483647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0"/>
              <a:gd name="T52" fmla="*/ 0 h 688"/>
              <a:gd name="T53" fmla="*/ 3220 w 3220"/>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0" h="688">
                <a:moveTo>
                  <a:pt x="11" y="0"/>
                </a:moveTo>
                <a:cubicBezTo>
                  <a:pt x="23" y="4"/>
                  <a:pt x="37" y="3"/>
                  <a:pt x="46" y="12"/>
                </a:cubicBezTo>
                <a:cubicBezTo>
                  <a:pt x="109" y="75"/>
                  <a:pt x="0" y="27"/>
                  <a:pt x="93" y="59"/>
                </a:cubicBezTo>
                <a:cubicBezTo>
                  <a:pt x="119" y="135"/>
                  <a:pt x="83" y="61"/>
                  <a:pt x="140" y="106"/>
                </a:cubicBezTo>
                <a:cubicBezTo>
                  <a:pt x="151" y="115"/>
                  <a:pt x="153" y="132"/>
                  <a:pt x="164" y="141"/>
                </a:cubicBezTo>
                <a:cubicBezTo>
                  <a:pt x="186" y="158"/>
                  <a:pt x="244" y="174"/>
                  <a:pt x="270" y="188"/>
                </a:cubicBezTo>
                <a:cubicBezTo>
                  <a:pt x="320" y="216"/>
                  <a:pt x="360" y="245"/>
                  <a:pt x="411" y="270"/>
                </a:cubicBezTo>
                <a:cubicBezTo>
                  <a:pt x="443" y="286"/>
                  <a:pt x="483" y="287"/>
                  <a:pt x="516" y="294"/>
                </a:cubicBezTo>
                <a:cubicBezTo>
                  <a:pt x="572" y="305"/>
                  <a:pt x="626" y="325"/>
                  <a:pt x="681" y="341"/>
                </a:cubicBezTo>
                <a:cubicBezTo>
                  <a:pt x="728" y="355"/>
                  <a:pt x="813" y="372"/>
                  <a:pt x="857" y="400"/>
                </a:cubicBezTo>
                <a:cubicBezTo>
                  <a:pt x="869" y="408"/>
                  <a:pt x="879" y="420"/>
                  <a:pt x="893" y="423"/>
                </a:cubicBezTo>
                <a:cubicBezTo>
                  <a:pt x="935" y="432"/>
                  <a:pt x="979" y="431"/>
                  <a:pt x="1022" y="435"/>
                </a:cubicBezTo>
                <a:cubicBezTo>
                  <a:pt x="1296" y="491"/>
                  <a:pt x="1551" y="517"/>
                  <a:pt x="1833" y="529"/>
                </a:cubicBezTo>
                <a:cubicBezTo>
                  <a:pt x="1971" y="576"/>
                  <a:pt x="2090" y="569"/>
                  <a:pt x="2244" y="576"/>
                </a:cubicBezTo>
                <a:cubicBezTo>
                  <a:pt x="2423" y="622"/>
                  <a:pt x="2489" y="615"/>
                  <a:pt x="2726" y="623"/>
                </a:cubicBezTo>
                <a:cubicBezTo>
                  <a:pt x="2850" y="663"/>
                  <a:pt x="2851" y="659"/>
                  <a:pt x="3009" y="670"/>
                </a:cubicBezTo>
                <a:cubicBezTo>
                  <a:pt x="3134" y="688"/>
                  <a:pt x="3063" y="682"/>
                  <a:pt x="3220" y="682"/>
                </a:cubicBezTo>
              </a:path>
            </a:pathLst>
          </a:custGeom>
          <a:noFill/>
          <a:ln w="28575">
            <a:solidFill>
              <a:srgbClr val="0033CC"/>
            </a:solidFill>
            <a:prstDash val="sysDot"/>
            <a:round/>
            <a:headEnd type="none" w="sm" len="sm"/>
            <a:tailEnd type="none" w="sm" len="sm"/>
          </a:ln>
        </p:spPr>
        <p:txBody>
          <a:bodyPr wrap="none"/>
          <a:lstStyle/>
          <a:p>
            <a:endParaRPr lang="tr-TR"/>
          </a:p>
        </p:txBody>
      </p:sp>
      <p:sp>
        <p:nvSpPr>
          <p:cNvPr id="64542" name="Freeform 29"/>
          <p:cNvSpPr>
            <a:spLocks/>
          </p:cNvSpPr>
          <p:nvPr/>
        </p:nvSpPr>
        <p:spPr bwMode="auto">
          <a:xfrm>
            <a:off x="2124075" y="3197225"/>
            <a:ext cx="5111750" cy="1671638"/>
          </a:xfrm>
          <a:custGeom>
            <a:avLst/>
            <a:gdLst>
              <a:gd name="T0" fmla="*/ 0 w 3221"/>
              <a:gd name="T1" fmla="*/ 0 h 917"/>
              <a:gd name="T2" fmla="*/ 2147483647 w 3221"/>
              <a:gd name="T3" fmla="*/ 2147483647 h 917"/>
              <a:gd name="T4" fmla="*/ 2147483647 w 3221"/>
              <a:gd name="T5" fmla="*/ 2147483647 h 917"/>
              <a:gd name="T6" fmla="*/ 2147483647 w 3221"/>
              <a:gd name="T7" fmla="*/ 2147483647 h 917"/>
              <a:gd name="T8" fmla="*/ 2147483647 w 3221"/>
              <a:gd name="T9" fmla="*/ 2147483647 h 917"/>
              <a:gd name="T10" fmla="*/ 2147483647 w 3221"/>
              <a:gd name="T11" fmla="*/ 2147483647 h 917"/>
              <a:gd name="T12" fmla="*/ 2147483647 w 3221"/>
              <a:gd name="T13" fmla="*/ 2147483647 h 917"/>
              <a:gd name="T14" fmla="*/ 2147483647 w 3221"/>
              <a:gd name="T15" fmla="*/ 2147483647 h 917"/>
              <a:gd name="T16" fmla="*/ 2147483647 w 3221"/>
              <a:gd name="T17" fmla="*/ 2147483647 h 917"/>
              <a:gd name="T18" fmla="*/ 2147483647 w 3221"/>
              <a:gd name="T19" fmla="*/ 2147483647 h 917"/>
              <a:gd name="T20" fmla="*/ 2147483647 w 3221"/>
              <a:gd name="T21" fmla="*/ 2147483647 h 917"/>
              <a:gd name="T22" fmla="*/ 2147483647 w 3221"/>
              <a:gd name="T23" fmla="*/ 2147483647 h 917"/>
              <a:gd name="T24" fmla="*/ 2147483647 w 3221"/>
              <a:gd name="T25" fmla="*/ 2147483647 h 917"/>
              <a:gd name="T26" fmla="*/ 2147483647 w 3221"/>
              <a:gd name="T27" fmla="*/ 2147483647 h 917"/>
              <a:gd name="T28" fmla="*/ 2147483647 w 3221"/>
              <a:gd name="T29" fmla="*/ 2147483647 h 917"/>
              <a:gd name="T30" fmla="*/ 2147483647 w 3221"/>
              <a:gd name="T31" fmla="*/ 2147483647 h 917"/>
              <a:gd name="T32" fmla="*/ 2147483647 w 3221"/>
              <a:gd name="T33" fmla="*/ 2147483647 h 917"/>
              <a:gd name="T34" fmla="*/ 2147483647 w 3221"/>
              <a:gd name="T35" fmla="*/ 2147483647 h 917"/>
              <a:gd name="T36" fmla="*/ 2147483647 w 3221"/>
              <a:gd name="T37" fmla="*/ 2147483647 h 9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1"/>
              <a:gd name="T58" fmla="*/ 0 h 917"/>
              <a:gd name="T59" fmla="*/ 3221 w 3221"/>
              <a:gd name="T60" fmla="*/ 917 h 9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1" h="917">
                <a:moveTo>
                  <a:pt x="0" y="0"/>
                </a:moveTo>
                <a:cubicBezTo>
                  <a:pt x="31" y="98"/>
                  <a:pt x="69" y="136"/>
                  <a:pt x="164" y="176"/>
                </a:cubicBezTo>
                <a:cubicBezTo>
                  <a:pt x="180" y="183"/>
                  <a:pt x="195" y="193"/>
                  <a:pt x="211" y="200"/>
                </a:cubicBezTo>
                <a:cubicBezTo>
                  <a:pt x="234" y="209"/>
                  <a:pt x="282" y="223"/>
                  <a:pt x="282" y="223"/>
                </a:cubicBezTo>
                <a:cubicBezTo>
                  <a:pt x="297" y="269"/>
                  <a:pt x="305" y="290"/>
                  <a:pt x="352" y="306"/>
                </a:cubicBezTo>
                <a:cubicBezTo>
                  <a:pt x="391" y="362"/>
                  <a:pt x="404" y="338"/>
                  <a:pt x="458" y="365"/>
                </a:cubicBezTo>
                <a:cubicBezTo>
                  <a:pt x="551" y="412"/>
                  <a:pt x="653" y="425"/>
                  <a:pt x="752" y="459"/>
                </a:cubicBezTo>
                <a:cubicBezTo>
                  <a:pt x="808" y="515"/>
                  <a:pt x="877" y="534"/>
                  <a:pt x="952" y="553"/>
                </a:cubicBezTo>
                <a:cubicBezTo>
                  <a:pt x="998" y="587"/>
                  <a:pt x="1028" y="594"/>
                  <a:pt x="1081" y="611"/>
                </a:cubicBezTo>
                <a:cubicBezTo>
                  <a:pt x="1093" y="619"/>
                  <a:pt x="1103" y="629"/>
                  <a:pt x="1116" y="635"/>
                </a:cubicBezTo>
                <a:cubicBezTo>
                  <a:pt x="1139" y="645"/>
                  <a:pt x="1187" y="658"/>
                  <a:pt x="1187" y="658"/>
                </a:cubicBezTo>
                <a:cubicBezTo>
                  <a:pt x="1239" y="694"/>
                  <a:pt x="1290" y="694"/>
                  <a:pt x="1352" y="705"/>
                </a:cubicBezTo>
                <a:cubicBezTo>
                  <a:pt x="1477" y="727"/>
                  <a:pt x="1602" y="743"/>
                  <a:pt x="1728" y="764"/>
                </a:cubicBezTo>
                <a:cubicBezTo>
                  <a:pt x="1817" y="794"/>
                  <a:pt x="1730" y="768"/>
                  <a:pt x="1916" y="788"/>
                </a:cubicBezTo>
                <a:cubicBezTo>
                  <a:pt x="2050" y="803"/>
                  <a:pt x="2179" y="823"/>
                  <a:pt x="2315" y="835"/>
                </a:cubicBezTo>
                <a:cubicBezTo>
                  <a:pt x="2358" y="839"/>
                  <a:pt x="2445" y="846"/>
                  <a:pt x="2445" y="846"/>
                </a:cubicBezTo>
                <a:cubicBezTo>
                  <a:pt x="2584" y="893"/>
                  <a:pt x="2662" y="875"/>
                  <a:pt x="2844" y="882"/>
                </a:cubicBezTo>
                <a:cubicBezTo>
                  <a:pt x="2899" y="899"/>
                  <a:pt x="2955" y="898"/>
                  <a:pt x="3009" y="917"/>
                </a:cubicBezTo>
                <a:cubicBezTo>
                  <a:pt x="3080" y="913"/>
                  <a:pt x="3221" y="905"/>
                  <a:pt x="3221" y="905"/>
                </a:cubicBezTo>
              </a:path>
            </a:pathLst>
          </a:custGeom>
          <a:noFill/>
          <a:ln w="63500" cap="rnd">
            <a:solidFill>
              <a:srgbClr val="FF6600"/>
            </a:solidFill>
            <a:prstDash val="sysDot"/>
            <a:round/>
            <a:headEnd type="none" w="sm" len="sm"/>
            <a:tailEnd type="none" w="sm" len="sm"/>
          </a:ln>
        </p:spPr>
        <p:txBody>
          <a:bodyPr wrap="none"/>
          <a:lstStyle/>
          <a:p>
            <a:endParaRPr lang="tr-TR"/>
          </a:p>
        </p:txBody>
      </p:sp>
      <p:sp>
        <p:nvSpPr>
          <p:cNvPr id="57374" name="Rectangle 30"/>
          <p:cNvSpPr>
            <a:spLocks noChangeArrowheads="1"/>
          </p:cNvSpPr>
          <p:nvPr/>
        </p:nvSpPr>
        <p:spPr bwMode="auto">
          <a:xfrm>
            <a:off x="7092950" y="3429000"/>
            <a:ext cx="1512888" cy="792163"/>
          </a:xfrm>
          <a:prstGeom prst="rect">
            <a:avLst/>
          </a:prstGeom>
          <a:solidFill>
            <a:schemeClr val="accent1"/>
          </a:solidFill>
          <a:ln w="9525">
            <a:solidFill>
              <a:srgbClr val="3366FF"/>
            </a:solidFill>
            <a:miter lim="800000"/>
            <a:headEnd/>
            <a:tailEnd/>
          </a:ln>
        </p:spPr>
        <p:txBody>
          <a:bodyPr wrap="none" anchor="ctr"/>
          <a:lstStyle/>
          <a:p>
            <a:pPr algn="ctr">
              <a:lnSpc>
                <a:spcPct val="50000"/>
              </a:lnSpc>
              <a:spcBef>
                <a:spcPct val="50000"/>
              </a:spcBef>
            </a:pPr>
            <a:r>
              <a:rPr lang="tr-TR" sz="1400" b="1" dirty="0">
                <a:latin typeface="Comic Sans MS" pitchFamily="66" charset="0"/>
              </a:rPr>
              <a:t>İki saat hiç ara </a:t>
            </a:r>
          </a:p>
          <a:p>
            <a:pPr algn="ctr">
              <a:lnSpc>
                <a:spcPct val="50000"/>
              </a:lnSpc>
              <a:spcBef>
                <a:spcPct val="50000"/>
              </a:spcBef>
            </a:pPr>
            <a:r>
              <a:rPr lang="tr-TR" sz="1400" b="1" dirty="0">
                <a:latin typeface="Comic Sans MS" pitchFamily="66" charset="0"/>
              </a:rPr>
              <a:t>verilmediği zaman </a:t>
            </a:r>
          </a:p>
          <a:p>
            <a:pPr algn="ctr">
              <a:lnSpc>
                <a:spcPct val="50000"/>
              </a:lnSpc>
              <a:spcBef>
                <a:spcPct val="50000"/>
              </a:spcBef>
            </a:pPr>
            <a:r>
              <a:rPr lang="tr-TR" sz="1400" b="1" dirty="0">
                <a:latin typeface="Comic Sans MS" pitchFamily="66" charset="0"/>
              </a:rPr>
              <a:t>Hatırlama Eğrisi</a:t>
            </a:r>
          </a:p>
        </p:txBody>
      </p:sp>
      <p:sp>
        <p:nvSpPr>
          <p:cNvPr id="57375" name="Rectangle 31"/>
          <p:cNvSpPr>
            <a:spLocks noChangeArrowheads="1"/>
          </p:cNvSpPr>
          <p:nvPr/>
        </p:nvSpPr>
        <p:spPr bwMode="auto">
          <a:xfrm>
            <a:off x="6804025" y="2132013"/>
            <a:ext cx="1585913" cy="792162"/>
          </a:xfrm>
          <a:prstGeom prst="rect">
            <a:avLst/>
          </a:prstGeom>
          <a:solidFill>
            <a:schemeClr val="accent1"/>
          </a:solidFill>
          <a:ln w="9525">
            <a:solidFill>
              <a:schemeClr val="tx2"/>
            </a:solidFill>
            <a:miter lim="800000"/>
            <a:headEnd/>
            <a:tailEnd/>
          </a:ln>
        </p:spPr>
        <p:txBody>
          <a:bodyPr wrap="none" anchor="ctr"/>
          <a:lstStyle/>
          <a:p>
            <a:pPr algn="ctr">
              <a:lnSpc>
                <a:spcPct val="50000"/>
              </a:lnSpc>
              <a:spcBef>
                <a:spcPct val="50000"/>
              </a:spcBef>
            </a:pPr>
            <a:r>
              <a:rPr lang="tr-TR" sz="1400" b="1" dirty="0">
                <a:latin typeface="Comic Sans MS" pitchFamily="66" charset="0"/>
              </a:rPr>
              <a:t>Planlanmış aralar</a:t>
            </a:r>
          </a:p>
          <a:p>
            <a:pPr algn="ctr">
              <a:lnSpc>
                <a:spcPct val="50000"/>
              </a:lnSpc>
              <a:spcBef>
                <a:spcPct val="50000"/>
              </a:spcBef>
            </a:pPr>
            <a:r>
              <a:rPr lang="tr-TR" sz="1400" b="1" dirty="0">
                <a:latin typeface="Comic Sans MS" pitchFamily="66" charset="0"/>
              </a:rPr>
              <a:t> verildiği zamanki</a:t>
            </a:r>
          </a:p>
          <a:p>
            <a:pPr algn="ctr">
              <a:lnSpc>
                <a:spcPct val="50000"/>
              </a:lnSpc>
              <a:spcBef>
                <a:spcPct val="50000"/>
              </a:spcBef>
            </a:pPr>
            <a:r>
              <a:rPr lang="tr-TR" sz="1400" b="1" dirty="0">
                <a:latin typeface="Comic Sans MS" pitchFamily="66" charset="0"/>
              </a:rPr>
              <a:t> Hatırlama Eğrileri</a:t>
            </a:r>
          </a:p>
        </p:txBody>
      </p:sp>
      <p:sp>
        <p:nvSpPr>
          <p:cNvPr id="57376" name="Rectangle 32"/>
          <p:cNvSpPr>
            <a:spLocks noChangeArrowheads="1"/>
          </p:cNvSpPr>
          <p:nvPr/>
        </p:nvSpPr>
        <p:spPr bwMode="auto">
          <a:xfrm>
            <a:off x="7019925" y="4365625"/>
            <a:ext cx="1584325" cy="863600"/>
          </a:xfrm>
          <a:prstGeom prst="rect">
            <a:avLst/>
          </a:prstGeom>
          <a:solidFill>
            <a:schemeClr val="accent1"/>
          </a:solidFill>
          <a:ln w="25400">
            <a:solidFill>
              <a:srgbClr val="CC9200"/>
            </a:solidFill>
            <a:miter lim="800000"/>
            <a:headEnd/>
            <a:tailEnd/>
          </a:ln>
        </p:spPr>
        <p:txBody>
          <a:bodyPr wrap="none" anchor="ctr"/>
          <a:lstStyle/>
          <a:p>
            <a:pPr algn="ctr">
              <a:lnSpc>
                <a:spcPct val="50000"/>
              </a:lnSpc>
              <a:spcBef>
                <a:spcPct val="50000"/>
              </a:spcBef>
            </a:pPr>
            <a:r>
              <a:rPr lang="tr-TR" sz="1200" b="1" dirty="0">
                <a:latin typeface="Comic Sans MS" pitchFamily="66" charset="0"/>
              </a:rPr>
              <a:t>İki saatten fazla  </a:t>
            </a:r>
          </a:p>
          <a:p>
            <a:pPr algn="ctr">
              <a:lnSpc>
                <a:spcPct val="50000"/>
              </a:lnSpc>
              <a:spcBef>
                <a:spcPct val="50000"/>
              </a:spcBef>
            </a:pPr>
            <a:r>
              <a:rPr lang="tr-TR" sz="1200" b="1" dirty="0">
                <a:latin typeface="Comic Sans MS" pitchFamily="66" charset="0"/>
              </a:rPr>
              <a:t> hiç ara verilmeden</a:t>
            </a:r>
          </a:p>
          <a:p>
            <a:pPr algn="ctr">
              <a:lnSpc>
                <a:spcPct val="50000"/>
              </a:lnSpc>
              <a:spcBef>
                <a:spcPct val="50000"/>
              </a:spcBef>
            </a:pPr>
            <a:r>
              <a:rPr lang="tr-TR" sz="1200" b="1" dirty="0">
                <a:latin typeface="Comic Sans MS" pitchFamily="66" charset="0"/>
              </a:rPr>
              <a:t> çalışılan</a:t>
            </a:r>
          </a:p>
          <a:p>
            <a:pPr algn="ctr">
              <a:lnSpc>
                <a:spcPct val="50000"/>
              </a:lnSpc>
              <a:spcBef>
                <a:spcPct val="50000"/>
              </a:spcBef>
            </a:pPr>
            <a:r>
              <a:rPr lang="tr-TR" sz="1200" b="1" dirty="0">
                <a:latin typeface="Comic Sans MS" pitchFamily="66" charset="0"/>
              </a:rPr>
              <a:t> Hatırlama Eğrisi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2000" fill="hold"/>
                                        <p:tgtEl>
                                          <p:spTgt spid="57346"/>
                                        </p:tgtEl>
                                        <p:attrNameLst>
                                          <p:attrName>ppt_w</p:attrName>
                                        </p:attrNameLst>
                                      </p:cBhvr>
                                      <p:tavLst>
                                        <p:tav tm="0">
                                          <p:val>
                                            <p:fltVal val="0"/>
                                          </p:val>
                                        </p:tav>
                                        <p:tav tm="100000">
                                          <p:val>
                                            <p:strVal val="#ppt_w"/>
                                          </p:val>
                                        </p:tav>
                                      </p:tavLst>
                                    </p:anim>
                                    <p:anim calcmode="lin" valueType="num">
                                      <p:cBhvr>
                                        <p:cTn id="8" dur="20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57375"/>
                                        </p:tgtEl>
                                        <p:attrNameLst>
                                          <p:attrName>style.visibility</p:attrName>
                                        </p:attrNameLst>
                                      </p:cBhvr>
                                      <p:to>
                                        <p:strVal val="visible"/>
                                      </p:to>
                                    </p:set>
                                    <p:anim by="(-#ppt_w*2)" calcmode="lin" valueType="num">
                                      <p:cBhvr rctx="PPT">
                                        <p:cTn id="13" dur="500" autoRev="1" fill="hold">
                                          <p:stCondLst>
                                            <p:cond delay="0"/>
                                          </p:stCondLst>
                                        </p:cTn>
                                        <p:tgtEl>
                                          <p:spTgt spid="57375"/>
                                        </p:tgtEl>
                                        <p:attrNameLst>
                                          <p:attrName>ppt_w</p:attrName>
                                        </p:attrNameLst>
                                      </p:cBhvr>
                                    </p:anim>
                                    <p:anim by="(#ppt_w*0.50)" calcmode="lin" valueType="num">
                                      <p:cBhvr>
                                        <p:cTn id="14" dur="500" decel="50000" autoRev="1" fill="hold">
                                          <p:stCondLst>
                                            <p:cond delay="0"/>
                                          </p:stCondLst>
                                        </p:cTn>
                                        <p:tgtEl>
                                          <p:spTgt spid="57375"/>
                                        </p:tgtEl>
                                        <p:attrNameLst>
                                          <p:attrName>ppt_x</p:attrName>
                                        </p:attrNameLst>
                                      </p:cBhvr>
                                    </p:anim>
                                    <p:anim from="(-#ppt_h/2)" to="(#ppt_y)" calcmode="lin" valueType="num">
                                      <p:cBhvr>
                                        <p:cTn id="15" dur="1000" fill="hold">
                                          <p:stCondLst>
                                            <p:cond delay="0"/>
                                          </p:stCondLst>
                                        </p:cTn>
                                        <p:tgtEl>
                                          <p:spTgt spid="57375"/>
                                        </p:tgtEl>
                                        <p:attrNameLst>
                                          <p:attrName>ppt_y</p:attrName>
                                        </p:attrNameLst>
                                      </p:cBhvr>
                                    </p:anim>
                                    <p:animRot by="21600000">
                                      <p:cBhvr>
                                        <p:cTn id="16" dur="1000" fill="hold">
                                          <p:stCondLst>
                                            <p:cond delay="0"/>
                                          </p:stCondLst>
                                        </p:cTn>
                                        <p:tgtEl>
                                          <p:spTgt spid="5737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7374"/>
                                        </p:tgtEl>
                                        <p:attrNameLst>
                                          <p:attrName>style.visibility</p:attrName>
                                        </p:attrNameLst>
                                      </p:cBhvr>
                                      <p:to>
                                        <p:strVal val="visible"/>
                                      </p:to>
                                    </p:set>
                                    <p:anim by="(-#ppt_w*2)" calcmode="lin" valueType="num">
                                      <p:cBhvr rctx="PPT">
                                        <p:cTn id="21" dur="500" autoRev="1" fill="hold">
                                          <p:stCondLst>
                                            <p:cond delay="0"/>
                                          </p:stCondLst>
                                        </p:cTn>
                                        <p:tgtEl>
                                          <p:spTgt spid="57374"/>
                                        </p:tgtEl>
                                        <p:attrNameLst>
                                          <p:attrName>ppt_w</p:attrName>
                                        </p:attrNameLst>
                                      </p:cBhvr>
                                    </p:anim>
                                    <p:anim by="(#ppt_w*0.50)" calcmode="lin" valueType="num">
                                      <p:cBhvr>
                                        <p:cTn id="22" dur="500" decel="50000" autoRev="1" fill="hold">
                                          <p:stCondLst>
                                            <p:cond delay="0"/>
                                          </p:stCondLst>
                                        </p:cTn>
                                        <p:tgtEl>
                                          <p:spTgt spid="57374"/>
                                        </p:tgtEl>
                                        <p:attrNameLst>
                                          <p:attrName>ppt_x</p:attrName>
                                        </p:attrNameLst>
                                      </p:cBhvr>
                                    </p:anim>
                                    <p:anim from="(-#ppt_h/2)" to="(#ppt_y)" calcmode="lin" valueType="num">
                                      <p:cBhvr>
                                        <p:cTn id="23" dur="1000" fill="hold">
                                          <p:stCondLst>
                                            <p:cond delay="0"/>
                                          </p:stCondLst>
                                        </p:cTn>
                                        <p:tgtEl>
                                          <p:spTgt spid="57374"/>
                                        </p:tgtEl>
                                        <p:attrNameLst>
                                          <p:attrName>ppt_y</p:attrName>
                                        </p:attrNameLst>
                                      </p:cBhvr>
                                    </p:anim>
                                    <p:animRot by="21600000">
                                      <p:cBhvr>
                                        <p:cTn id="24" dur="1000" fill="hold">
                                          <p:stCondLst>
                                            <p:cond delay="0"/>
                                          </p:stCondLst>
                                        </p:cTn>
                                        <p:tgtEl>
                                          <p:spTgt spid="5737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7376"/>
                                        </p:tgtEl>
                                        <p:attrNameLst>
                                          <p:attrName>style.visibility</p:attrName>
                                        </p:attrNameLst>
                                      </p:cBhvr>
                                      <p:to>
                                        <p:strVal val="visible"/>
                                      </p:to>
                                    </p:set>
                                    <p:anim by="(-#ppt_w*2)" calcmode="lin" valueType="num">
                                      <p:cBhvr rctx="PPT">
                                        <p:cTn id="29" dur="500" autoRev="1" fill="hold">
                                          <p:stCondLst>
                                            <p:cond delay="0"/>
                                          </p:stCondLst>
                                        </p:cTn>
                                        <p:tgtEl>
                                          <p:spTgt spid="57376"/>
                                        </p:tgtEl>
                                        <p:attrNameLst>
                                          <p:attrName>ppt_w</p:attrName>
                                        </p:attrNameLst>
                                      </p:cBhvr>
                                    </p:anim>
                                    <p:anim by="(#ppt_w*0.50)" calcmode="lin" valueType="num">
                                      <p:cBhvr>
                                        <p:cTn id="30" dur="500" decel="50000" autoRev="1" fill="hold">
                                          <p:stCondLst>
                                            <p:cond delay="0"/>
                                          </p:stCondLst>
                                        </p:cTn>
                                        <p:tgtEl>
                                          <p:spTgt spid="57376"/>
                                        </p:tgtEl>
                                        <p:attrNameLst>
                                          <p:attrName>ppt_x</p:attrName>
                                        </p:attrNameLst>
                                      </p:cBhvr>
                                    </p:anim>
                                    <p:anim from="(-#ppt_h/2)" to="(#ppt_y)" calcmode="lin" valueType="num">
                                      <p:cBhvr>
                                        <p:cTn id="31" dur="1000" fill="hold">
                                          <p:stCondLst>
                                            <p:cond delay="0"/>
                                          </p:stCondLst>
                                        </p:cTn>
                                        <p:tgtEl>
                                          <p:spTgt spid="57376"/>
                                        </p:tgtEl>
                                        <p:attrNameLst>
                                          <p:attrName>ppt_y</p:attrName>
                                        </p:attrNameLst>
                                      </p:cBhvr>
                                    </p:anim>
                                    <p:animRot by="21600000">
                                      <p:cBhvr>
                                        <p:cTn id="32" dur="1000" fill="hold">
                                          <p:stCondLst>
                                            <p:cond delay="0"/>
                                          </p:stCondLst>
                                        </p:cTn>
                                        <p:tgtEl>
                                          <p:spTgt spid="573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74" grpId="0" animBg="1"/>
      <p:bldP spid="57375" grpId="0" animBg="1"/>
      <p:bldP spid="5737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t> </a:t>
            </a:r>
          </a:p>
          <a:p>
            <a:pPr algn="ctr">
              <a:buNone/>
            </a:pPr>
            <a:r>
              <a:rPr lang="tr-TR" dirty="0" smtClean="0"/>
              <a:t>AŞIRI ZARAR VEREN BİR ALIŞKANLIK!!! </a:t>
            </a:r>
          </a:p>
          <a:p>
            <a:pPr algn="ctr">
              <a:buNone/>
            </a:pPr>
            <a:endParaRPr lang="tr-TR" dirty="0" smtClean="0"/>
          </a:p>
          <a:p>
            <a:pPr algn="ctr">
              <a:buNone/>
            </a:pPr>
            <a:endParaRPr lang="tr-TR" dirty="0" smtClean="0"/>
          </a:p>
          <a:p>
            <a:pPr algn="ctr">
              <a:buNone/>
            </a:pPr>
            <a:r>
              <a:rPr lang="tr-TR" dirty="0" smtClean="0"/>
              <a:t>DİKKAT EDELİM!!!</a:t>
            </a:r>
          </a:p>
          <a:p>
            <a:pPr algn="ctr">
              <a:buNone/>
            </a:pPr>
            <a:endParaRPr lang="tr-TR" dirty="0" smtClean="0"/>
          </a:p>
          <a:p>
            <a:pPr algn="ctr">
              <a:buNone/>
            </a:pPr>
            <a:endParaRPr lang="tr-TR" dirty="0" smtClean="0"/>
          </a:p>
        </p:txBody>
      </p:sp>
      <p:sp>
        <p:nvSpPr>
          <p:cNvPr id="2" name="1 Başlık"/>
          <p:cNvSpPr>
            <a:spLocks noGrp="1"/>
          </p:cNvSpPr>
          <p:nvPr>
            <p:ph type="title"/>
          </p:nvPr>
        </p:nvSpPr>
        <p:spPr/>
        <p:txBody>
          <a:bodyPr/>
          <a:lstStyle/>
          <a:p>
            <a:endParaRPr lang="tr-TR"/>
          </a:p>
        </p:txBody>
      </p:sp>
      <p:sp>
        <p:nvSpPr>
          <p:cNvPr id="4" name="3 Aşağı Ok"/>
          <p:cNvSpPr/>
          <p:nvPr/>
        </p:nvSpPr>
        <p:spPr>
          <a:xfrm>
            <a:off x="4139952" y="4869160"/>
            <a:ext cx="864096" cy="1656184"/>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31840" y="3212976"/>
            <a:ext cx="3024336" cy="2383477"/>
          </a:xfrm>
        </p:spPr>
        <p:txBody>
          <a:bodyPr>
            <a:normAutofit/>
          </a:bodyPr>
          <a:lstStyle/>
          <a:p>
            <a:pPr>
              <a:buNone/>
            </a:pPr>
            <a:r>
              <a:rPr lang="tr-TR" b="1" dirty="0" smtClean="0"/>
              <a:t>   Arkadaşlara</a:t>
            </a:r>
          </a:p>
          <a:p>
            <a:pPr>
              <a:buNone/>
            </a:pPr>
            <a:r>
              <a:rPr lang="tr-TR" sz="4000" b="1" dirty="0" smtClean="0"/>
              <a:t> “</a:t>
            </a:r>
            <a:r>
              <a:rPr lang="tr-TR" sz="4000" b="1" dirty="0" smtClean="0">
                <a:solidFill>
                  <a:schemeClr val="bg1"/>
                </a:solidFill>
              </a:rPr>
              <a:t>HAYIR</a:t>
            </a:r>
            <a:r>
              <a:rPr lang="tr-TR" sz="3600" b="1" dirty="0" smtClean="0"/>
              <a:t>“</a:t>
            </a:r>
            <a:endParaRPr lang="tr-TR" b="1" dirty="0" smtClean="0"/>
          </a:p>
          <a:p>
            <a:pPr>
              <a:buNone/>
            </a:pPr>
            <a:r>
              <a:rPr lang="tr-TR" b="1" dirty="0" smtClean="0"/>
              <a:t>   diyememek</a:t>
            </a:r>
          </a:p>
          <a:p>
            <a:endParaRPr lang="tr-TR" dirty="0"/>
          </a:p>
        </p:txBody>
      </p:sp>
      <p:sp>
        <p:nvSpPr>
          <p:cNvPr id="2" name="1 Başlık"/>
          <p:cNvSpPr>
            <a:spLocks noGrp="1"/>
          </p:cNvSpPr>
          <p:nvPr>
            <p:ph type="title"/>
          </p:nvPr>
        </p:nvSpPr>
        <p:spPr/>
        <p:txBody>
          <a:bodyPr>
            <a:normAutofit/>
          </a:bodyPr>
          <a:lstStyle/>
          <a:p>
            <a:endParaRPr lang="tr-TR" dirty="0"/>
          </a:p>
        </p:txBody>
      </p:sp>
      <p:grpSp>
        <p:nvGrpSpPr>
          <p:cNvPr id="4" name="Group 109"/>
          <p:cNvGrpSpPr>
            <a:grpSpLocks/>
          </p:cNvGrpSpPr>
          <p:nvPr/>
        </p:nvGrpSpPr>
        <p:grpSpPr bwMode="auto">
          <a:xfrm>
            <a:off x="683568" y="4293096"/>
            <a:ext cx="1798638" cy="2119313"/>
            <a:chOff x="2608" y="2208"/>
            <a:chExt cx="1133" cy="1335"/>
          </a:xfrm>
        </p:grpSpPr>
        <p:sp>
          <p:nvSpPr>
            <p:cNvPr id="5" name="Freeform 84"/>
            <p:cNvSpPr>
              <a:spLocks/>
            </p:cNvSpPr>
            <p:nvPr/>
          </p:nvSpPr>
          <p:spPr bwMode="auto">
            <a:xfrm>
              <a:off x="2740" y="2345"/>
              <a:ext cx="469" cy="457"/>
            </a:xfrm>
            <a:custGeom>
              <a:avLst/>
              <a:gdLst/>
              <a:ahLst/>
              <a:cxnLst>
                <a:cxn ang="0">
                  <a:pos x="30" y="339"/>
                </a:cxn>
                <a:cxn ang="0">
                  <a:pos x="82" y="317"/>
                </a:cxn>
                <a:cxn ang="0">
                  <a:pos x="130" y="275"/>
                </a:cxn>
                <a:cxn ang="0">
                  <a:pos x="173" y="202"/>
                </a:cxn>
                <a:cxn ang="0">
                  <a:pos x="202" y="131"/>
                </a:cxn>
                <a:cxn ang="0">
                  <a:pos x="234" y="92"/>
                </a:cxn>
                <a:cxn ang="0">
                  <a:pos x="273" y="54"/>
                </a:cxn>
                <a:cxn ang="0">
                  <a:pos x="311" y="22"/>
                </a:cxn>
                <a:cxn ang="0">
                  <a:pos x="337" y="6"/>
                </a:cxn>
                <a:cxn ang="0">
                  <a:pos x="390" y="0"/>
                </a:cxn>
                <a:cxn ang="0">
                  <a:pos x="472" y="1"/>
                </a:cxn>
                <a:cxn ang="0">
                  <a:pos x="571" y="7"/>
                </a:cxn>
                <a:cxn ang="0">
                  <a:pos x="675" y="19"/>
                </a:cxn>
                <a:cxn ang="0">
                  <a:pos x="771" y="37"/>
                </a:cxn>
                <a:cxn ang="0">
                  <a:pos x="849" y="61"/>
                </a:cxn>
                <a:cxn ang="0">
                  <a:pos x="895" y="90"/>
                </a:cxn>
                <a:cxn ang="0">
                  <a:pos x="909" y="143"/>
                </a:cxn>
                <a:cxn ang="0">
                  <a:pos x="927" y="227"/>
                </a:cxn>
                <a:cxn ang="0">
                  <a:pos x="938" y="318"/>
                </a:cxn>
                <a:cxn ang="0">
                  <a:pos x="924" y="412"/>
                </a:cxn>
                <a:cxn ang="0">
                  <a:pos x="887" y="482"/>
                </a:cxn>
                <a:cxn ang="0">
                  <a:pos x="846" y="545"/>
                </a:cxn>
                <a:cxn ang="0">
                  <a:pos x="798" y="619"/>
                </a:cxn>
                <a:cxn ang="0">
                  <a:pos x="745" y="698"/>
                </a:cxn>
                <a:cxn ang="0">
                  <a:pos x="693" y="773"/>
                </a:cxn>
                <a:cxn ang="0">
                  <a:pos x="646" y="838"/>
                </a:cxn>
                <a:cxn ang="0">
                  <a:pos x="608" y="887"/>
                </a:cxn>
                <a:cxn ang="0">
                  <a:pos x="583" y="912"/>
                </a:cxn>
                <a:cxn ang="0">
                  <a:pos x="560" y="907"/>
                </a:cxn>
                <a:cxn ang="0">
                  <a:pos x="503" y="900"/>
                </a:cxn>
                <a:cxn ang="0">
                  <a:pos x="423" y="895"/>
                </a:cxn>
                <a:cxn ang="0">
                  <a:pos x="331" y="880"/>
                </a:cxn>
                <a:cxn ang="0">
                  <a:pos x="235" y="841"/>
                </a:cxn>
                <a:cxn ang="0">
                  <a:pos x="144" y="768"/>
                </a:cxn>
                <a:cxn ang="0">
                  <a:pos x="67" y="647"/>
                </a:cxn>
                <a:cxn ang="0">
                  <a:pos x="16" y="464"/>
                </a:cxn>
              </a:cxnLst>
              <a:rect l="0" t="0" r="r" b="b"/>
              <a:pathLst>
                <a:path w="938" h="914">
                  <a:moveTo>
                    <a:pt x="0" y="348"/>
                  </a:moveTo>
                  <a:lnTo>
                    <a:pt x="30" y="339"/>
                  </a:lnTo>
                  <a:lnTo>
                    <a:pt x="56" y="331"/>
                  </a:lnTo>
                  <a:lnTo>
                    <a:pt x="82" y="317"/>
                  </a:lnTo>
                  <a:lnTo>
                    <a:pt x="107" y="300"/>
                  </a:lnTo>
                  <a:lnTo>
                    <a:pt x="130" y="275"/>
                  </a:lnTo>
                  <a:lnTo>
                    <a:pt x="152" y="243"/>
                  </a:lnTo>
                  <a:lnTo>
                    <a:pt x="173" y="202"/>
                  </a:lnTo>
                  <a:lnTo>
                    <a:pt x="192" y="149"/>
                  </a:lnTo>
                  <a:lnTo>
                    <a:pt x="202" y="131"/>
                  </a:lnTo>
                  <a:lnTo>
                    <a:pt x="217" y="111"/>
                  </a:lnTo>
                  <a:lnTo>
                    <a:pt x="234" y="92"/>
                  </a:lnTo>
                  <a:lnTo>
                    <a:pt x="254" y="72"/>
                  </a:lnTo>
                  <a:lnTo>
                    <a:pt x="273" y="54"/>
                  </a:lnTo>
                  <a:lnTo>
                    <a:pt x="293" y="37"/>
                  </a:lnTo>
                  <a:lnTo>
                    <a:pt x="311" y="22"/>
                  </a:lnTo>
                  <a:lnTo>
                    <a:pt x="325" y="10"/>
                  </a:lnTo>
                  <a:lnTo>
                    <a:pt x="337" y="6"/>
                  </a:lnTo>
                  <a:lnTo>
                    <a:pt x="358" y="1"/>
                  </a:lnTo>
                  <a:lnTo>
                    <a:pt x="390" y="0"/>
                  </a:lnTo>
                  <a:lnTo>
                    <a:pt x="427" y="0"/>
                  </a:lnTo>
                  <a:lnTo>
                    <a:pt x="472" y="1"/>
                  </a:lnTo>
                  <a:lnTo>
                    <a:pt x="519" y="4"/>
                  </a:lnTo>
                  <a:lnTo>
                    <a:pt x="571" y="7"/>
                  </a:lnTo>
                  <a:lnTo>
                    <a:pt x="622" y="12"/>
                  </a:lnTo>
                  <a:lnTo>
                    <a:pt x="675" y="19"/>
                  </a:lnTo>
                  <a:lnTo>
                    <a:pt x="725" y="28"/>
                  </a:lnTo>
                  <a:lnTo>
                    <a:pt x="771" y="37"/>
                  </a:lnTo>
                  <a:lnTo>
                    <a:pt x="813" y="49"/>
                  </a:lnTo>
                  <a:lnTo>
                    <a:pt x="849" y="61"/>
                  </a:lnTo>
                  <a:lnTo>
                    <a:pt x="877" y="75"/>
                  </a:lnTo>
                  <a:lnTo>
                    <a:pt x="895" y="90"/>
                  </a:lnTo>
                  <a:lnTo>
                    <a:pt x="903" y="107"/>
                  </a:lnTo>
                  <a:lnTo>
                    <a:pt x="909" y="143"/>
                  </a:lnTo>
                  <a:lnTo>
                    <a:pt x="919" y="184"/>
                  </a:lnTo>
                  <a:lnTo>
                    <a:pt x="927" y="227"/>
                  </a:lnTo>
                  <a:lnTo>
                    <a:pt x="935" y="272"/>
                  </a:lnTo>
                  <a:lnTo>
                    <a:pt x="938" y="318"/>
                  </a:lnTo>
                  <a:lnTo>
                    <a:pt x="935" y="366"/>
                  </a:lnTo>
                  <a:lnTo>
                    <a:pt x="924" y="412"/>
                  </a:lnTo>
                  <a:lnTo>
                    <a:pt x="902" y="457"/>
                  </a:lnTo>
                  <a:lnTo>
                    <a:pt x="887" y="482"/>
                  </a:lnTo>
                  <a:lnTo>
                    <a:pt x="867" y="512"/>
                  </a:lnTo>
                  <a:lnTo>
                    <a:pt x="846" y="545"/>
                  </a:lnTo>
                  <a:lnTo>
                    <a:pt x="823" y="581"/>
                  </a:lnTo>
                  <a:lnTo>
                    <a:pt x="798" y="619"/>
                  </a:lnTo>
                  <a:lnTo>
                    <a:pt x="771" y="658"/>
                  </a:lnTo>
                  <a:lnTo>
                    <a:pt x="745" y="698"/>
                  </a:lnTo>
                  <a:lnTo>
                    <a:pt x="718" y="736"/>
                  </a:lnTo>
                  <a:lnTo>
                    <a:pt x="693" y="773"/>
                  </a:lnTo>
                  <a:lnTo>
                    <a:pt x="668" y="808"/>
                  </a:lnTo>
                  <a:lnTo>
                    <a:pt x="646" y="838"/>
                  </a:lnTo>
                  <a:lnTo>
                    <a:pt x="625" y="866"/>
                  </a:lnTo>
                  <a:lnTo>
                    <a:pt x="608" y="887"/>
                  </a:lnTo>
                  <a:lnTo>
                    <a:pt x="593" y="904"/>
                  </a:lnTo>
                  <a:lnTo>
                    <a:pt x="583" y="912"/>
                  </a:lnTo>
                  <a:lnTo>
                    <a:pt x="576" y="914"/>
                  </a:lnTo>
                  <a:lnTo>
                    <a:pt x="560" y="907"/>
                  </a:lnTo>
                  <a:lnTo>
                    <a:pt x="535" y="902"/>
                  </a:lnTo>
                  <a:lnTo>
                    <a:pt x="503" y="900"/>
                  </a:lnTo>
                  <a:lnTo>
                    <a:pt x="465" y="898"/>
                  </a:lnTo>
                  <a:lnTo>
                    <a:pt x="423" y="895"/>
                  </a:lnTo>
                  <a:lnTo>
                    <a:pt x="379" y="890"/>
                  </a:lnTo>
                  <a:lnTo>
                    <a:pt x="331" y="880"/>
                  </a:lnTo>
                  <a:lnTo>
                    <a:pt x="283" y="863"/>
                  </a:lnTo>
                  <a:lnTo>
                    <a:pt x="235" y="841"/>
                  </a:lnTo>
                  <a:lnTo>
                    <a:pt x="188" y="809"/>
                  </a:lnTo>
                  <a:lnTo>
                    <a:pt x="144" y="768"/>
                  </a:lnTo>
                  <a:lnTo>
                    <a:pt x="103" y="713"/>
                  </a:lnTo>
                  <a:lnTo>
                    <a:pt x="67" y="647"/>
                  </a:lnTo>
                  <a:lnTo>
                    <a:pt x="38" y="563"/>
                  </a:lnTo>
                  <a:lnTo>
                    <a:pt x="16" y="464"/>
                  </a:lnTo>
                  <a:lnTo>
                    <a:pt x="0" y="348"/>
                  </a:lnTo>
                  <a:close/>
                </a:path>
              </a:pathLst>
            </a:custGeom>
            <a:solidFill>
              <a:srgbClr val="FFFFFF"/>
            </a:solidFill>
            <a:ln w="9525">
              <a:noFill/>
              <a:round/>
              <a:headEnd/>
              <a:tailEnd/>
            </a:ln>
          </p:spPr>
          <p:txBody>
            <a:bodyPr/>
            <a:lstStyle/>
            <a:p>
              <a:endParaRPr lang="tr-TR"/>
            </a:p>
          </p:txBody>
        </p:sp>
        <p:sp>
          <p:nvSpPr>
            <p:cNvPr id="6" name="Freeform 85"/>
            <p:cNvSpPr>
              <a:spLocks/>
            </p:cNvSpPr>
            <p:nvPr/>
          </p:nvSpPr>
          <p:spPr bwMode="auto">
            <a:xfrm>
              <a:off x="3027" y="2403"/>
              <a:ext cx="66" cy="16"/>
            </a:xfrm>
            <a:custGeom>
              <a:avLst/>
              <a:gdLst/>
              <a:ahLst/>
              <a:cxnLst>
                <a:cxn ang="0">
                  <a:pos x="0" y="32"/>
                </a:cxn>
                <a:cxn ang="0">
                  <a:pos x="4" y="23"/>
                </a:cxn>
                <a:cxn ang="0">
                  <a:pos x="12" y="18"/>
                </a:cxn>
                <a:cxn ang="0">
                  <a:pos x="21" y="12"/>
                </a:cxn>
                <a:cxn ang="0">
                  <a:pos x="32" y="8"/>
                </a:cxn>
                <a:cxn ang="0">
                  <a:pos x="44" y="5"/>
                </a:cxn>
                <a:cxn ang="0">
                  <a:pos x="57" y="3"/>
                </a:cxn>
                <a:cxn ang="0">
                  <a:pos x="68" y="1"/>
                </a:cxn>
                <a:cxn ang="0">
                  <a:pos x="81" y="0"/>
                </a:cxn>
                <a:cxn ang="0">
                  <a:pos x="131" y="4"/>
                </a:cxn>
                <a:cxn ang="0">
                  <a:pos x="0" y="32"/>
                </a:cxn>
              </a:cxnLst>
              <a:rect l="0" t="0" r="r" b="b"/>
              <a:pathLst>
                <a:path w="131" h="32">
                  <a:moveTo>
                    <a:pt x="0" y="32"/>
                  </a:moveTo>
                  <a:lnTo>
                    <a:pt x="4" y="23"/>
                  </a:lnTo>
                  <a:lnTo>
                    <a:pt x="12" y="18"/>
                  </a:lnTo>
                  <a:lnTo>
                    <a:pt x="21" y="12"/>
                  </a:lnTo>
                  <a:lnTo>
                    <a:pt x="32" y="8"/>
                  </a:lnTo>
                  <a:lnTo>
                    <a:pt x="44" y="5"/>
                  </a:lnTo>
                  <a:lnTo>
                    <a:pt x="57" y="3"/>
                  </a:lnTo>
                  <a:lnTo>
                    <a:pt x="68" y="1"/>
                  </a:lnTo>
                  <a:lnTo>
                    <a:pt x="81" y="0"/>
                  </a:lnTo>
                  <a:lnTo>
                    <a:pt x="131" y="4"/>
                  </a:lnTo>
                  <a:lnTo>
                    <a:pt x="0" y="32"/>
                  </a:lnTo>
                  <a:close/>
                </a:path>
              </a:pathLst>
            </a:custGeom>
            <a:solidFill>
              <a:srgbClr val="000000"/>
            </a:solidFill>
            <a:ln w="9525">
              <a:noFill/>
              <a:round/>
              <a:headEnd/>
              <a:tailEnd/>
            </a:ln>
          </p:spPr>
          <p:txBody>
            <a:bodyPr/>
            <a:lstStyle/>
            <a:p>
              <a:endParaRPr lang="tr-TR"/>
            </a:p>
          </p:txBody>
        </p:sp>
        <p:sp>
          <p:nvSpPr>
            <p:cNvPr id="7" name="Freeform 86"/>
            <p:cNvSpPr>
              <a:spLocks/>
            </p:cNvSpPr>
            <p:nvPr/>
          </p:nvSpPr>
          <p:spPr bwMode="auto">
            <a:xfrm>
              <a:off x="3053" y="2427"/>
              <a:ext cx="61" cy="10"/>
            </a:xfrm>
            <a:custGeom>
              <a:avLst/>
              <a:gdLst/>
              <a:ahLst/>
              <a:cxnLst>
                <a:cxn ang="0">
                  <a:pos x="124" y="0"/>
                </a:cxn>
                <a:cxn ang="0">
                  <a:pos x="111" y="7"/>
                </a:cxn>
                <a:cxn ang="0">
                  <a:pos x="97" y="11"/>
                </a:cxn>
                <a:cxn ang="0">
                  <a:pos x="84" y="15"/>
                </a:cxn>
                <a:cxn ang="0">
                  <a:pos x="70" y="17"/>
                </a:cxn>
                <a:cxn ang="0">
                  <a:pos x="54" y="18"/>
                </a:cxn>
                <a:cxn ang="0">
                  <a:pos x="38" y="20"/>
                </a:cxn>
                <a:cxn ang="0">
                  <a:pos x="20" y="20"/>
                </a:cxn>
                <a:cxn ang="0">
                  <a:pos x="0" y="20"/>
                </a:cxn>
                <a:cxn ang="0">
                  <a:pos x="13" y="13"/>
                </a:cxn>
                <a:cxn ang="0">
                  <a:pos x="26" y="8"/>
                </a:cxn>
                <a:cxn ang="0">
                  <a:pos x="42" y="4"/>
                </a:cxn>
                <a:cxn ang="0">
                  <a:pos x="57" y="3"/>
                </a:cxn>
                <a:cxn ang="0">
                  <a:pos x="74" y="1"/>
                </a:cxn>
                <a:cxn ang="0">
                  <a:pos x="90" y="0"/>
                </a:cxn>
                <a:cxn ang="0">
                  <a:pos x="107" y="0"/>
                </a:cxn>
                <a:cxn ang="0">
                  <a:pos x="124" y="0"/>
                </a:cxn>
              </a:cxnLst>
              <a:rect l="0" t="0" r="r" b="b"/>
              <a:pathLst>
                <a:path w="124" h="20">
                  <a:moveTo>
                    <a:pt x="124" y="0"/>
                  </a:moveTo>
                  <a:lnTo>
                    <a:pt x="111" y="7"/>
                  </a:lnTo>
                  <a:lnTo>
                    <a:pt x="97" y="11"/>
                  </a:lnTo>
                  <a:lnTo>
                    <a:pt x="84" y="15"/>
                  </a:lnTo>
                  <a:lnTo>
                    <a:pt x="70" y="17"/>
                  </a:lnTo>
                  <a:lnTo>
                    <a:pt x="54" y="18"/>
                  </a:lnTo>
                  <a:lnTo>
                    <a:pt x="38" y="20"/>
                  </a:lnTo>
                  <a:lnTo>
                    <a:pt x="20" y="20"/>
                  </a:lnTo>
                  <a:lnTo>
                    <a:pt x="0" y="20"/>
                  </a:lnTo>
                  <a:lnTo>
                    <a:pt x="13" y="13"/>
                  </a:lnTo>
                  <a:lnTo>
                    <a:pt x="26" y="8"/>
                  </a:lnTo>
                  <a:lnTo>
                    <a:pt x="42" y="4"/>
                  </a:lnTo>
                  <a:lnTo>
                    <a:pt x="57" y="3"/>
                  </a:lnTo>
                  <a:lnTo>
                    <a:pt x="74" y="1"/>
                  </a:lnTo>
                  <a:lnTo>
                    <a:pt x="90" y="0"/>
                  </a:lnTo>
                  <a:lnTo>
                    <a:pt x="107" y="0"/>
                  </a:lnTo>
                  <a:lnTo>
                    <a:pt x="124" y="0"/>
                  </a:lnTo>
                  <a:close/>
                </a:path>
              </a:pathLst>
            </a:custGeom>
            <a:solidFill>
              <a:srgbClr val="000000"/>
            </a:solidFill>
            <a:ln w="9525">
              <a:noFill/>
              <a:round/>
              <a:headEnd/>
              <a:tailEnd/>
            </a:ln>
          </p:spPr>
          <p:txBody>
            <a:bodyPr/>
            <a:lstStyle/>
            <a:p>
              <a:endParaRPr lang="tr-TR"/>
            </a:p>
          </p:txBody>
        </p:sp>
        <p:sp>
          <p:nvSpPr>
            <p:cNvPr id="8" name="Freeform 87"/>
            <p:cNvSpPr>
              <a:spLocks/>
            </p:cNvSpPr>
            <p:nvPr/>
          </p:nvSpPr>
          <p:spPr bwMode="auto">
            <a:xfrm>
              <a:off x="2851" y="2459"/>
              <a:ext cx="28" cy="41"/>
            </a:xfrm>
            <a:custGeom>
              <a:avLst/>
              <a:gdLst/>
              <a:ahLst/>
              <a:cxnLst>
                <a:cxn ang="0">
                  <a:pos x="54" y="21"/>
                </a:cxn>
                <a:cxn ang="0">
                  <a:pos x="56" y="35"/>
                </a:cxn>
                <a:cxn ang="0">
                  <a:pos x="56" y="47"/>
                </a:cxn>
                <a:cxn ang="0">
                  <a:pos x="54" y="57"/>
                </a:cxn>
                <a:cxn ang="0">
                  <a:pos x="50" y="65"/>
                </a:cxn>
                <a:cxn ang="0">
                  <a:pos x="44" y="72"/>
                </a:cxn>
                <a:cxn ang="0">
                  <a:pos x="36" y="76"/>
                </a:cxn>
                <a:cxn ang="0">
                  <a:pos x="26" y="79"/>
                </a:cxn>
                <a:cxn ang="0">
                  <a:pos x="15" y="82"/>
                </a:cxn>
                <a:cxn ang="0">
                  <a:pos x="1" y="68"/>
                </a:cxn>
                <a:cxn ang="0">
                  <a:pos x="0" y="49"/>
                </a:cxn>
                <a:cxn ang="0">
                  <a:pos x="6" y="26"/>
                </a:cxn>
                <a:cxn ang="0">
                  <a:pos x="12" y="8"/>
                </a:cxn>
                <a:cxn ang="0">
                  <a:pos x="18" y="3"/>
                </a:cxn>
                <a:cxn ang="0">
                  <a:pos x="25" y="0"/>
                </a:cxn>
                <a:cxn ang="0">
                  <a:pos x="32" y="1"/>
                </a:cxn>
                <a:cxn ang="0">
                  <a:pos x="38" y="4"/>
                </a:cxn>
                <a:cxn ang="0">
                  <a:pos x="43" y="10"/>
                </a:cxn>
                <a:cxn ang="0">
                  <a:pos x="49" y="14"/>
                </a:cxn>
                <a:cxn ang="0">
                  <a:pos x="51" y="18"/>
                </a:cxn>
                <a:cxn ang="0">
                  <a:pos x="54" y="21"/>
                </a:cxn>
              </a:cxnLst>
              <a:rect l="0" t="0" r="r" b="b"/>
              <a:pathLst>
                <a:path w="56" h="82">
                  <a:moveTo>
                    <a:pt x="54" y="21"/>
                  </a:moveTo>
                  <a:lnTo>
                    <a:pt x="56" y="35"/>
                  </a:lnTo>
                  <a:lnTo>
                    <a:pt x="56" y="47"/>
                  </a:lnTo>
                  <a:lnTo>
                    <a:pt x="54" y="57"/>
                  </a:lnTo>
                  <a:lnTo>
                    <a:pt x="50" y="65"/>
                  </a:lnTo>
                  <a:lnTo>
                    <a:pt x="44" y="72"/>
                  </a:lnTo>
                  <a:lnTo>
                    <a:pt x="36" y="76"/>
                  </a:lnTo>
                  <a:lnTo>
                    <a:pt x="26" y="79"/>
                  </a:lnTo>
                  <a:lnTo>
                    <a:pt x="15" y="82"/>
                  </a:lnTo>
                  <a:lnTo>
                    <a:pt x="1" y="68"/>
                  </a:lnTo>
                  <a:lnTo>
                    <a:pt x="0" y="49"/>
                  </a:lnTo>
                  <a:lnTo>
                    <a:pt x="6" y="26"/>
                  </a:lnTo>
                  <a:lnTo>
                    <a:pt x="12" y="8"/>
                  </a:lnTo>
                  <a:lnTo>
                    <a:pt x="18" y="3"/>
                  </a:lnTo>
                  <a:lnTo>
                    <a:pt x="25" y="0"/>
                  </a:lnTo>
                  <a:lnTo>
                    <a:pt x="32" y="1"/>
                  </a:lnTo>
                  <a:lnTo>
                    <a:pt x="38" y="4"/>
                  </a:lnTo>
                  <a:lnTo>
                    <a:pt x="43" y="10"/>
                  </a:lnTo>
                  <a:lnTo>
                    <a:pt x="49" y="14"/>
                  </a:lnTo>
                  <a:lnTo>
                    <a:pt x="51" y="18"/>
                  </a:lnTo>
                  <a:lnTo>
                    <a:pt x="54" y="21"/>
                  </a:lnTo>
                  <a:close/>
                </a:path>
              </a:pathLst>
            </a:custGeom>
            <a:solidFill>
              <a:srgbClr val="000000"/>
            </a:solidFill>
            <a:ln w="9525">
              <a:noFill/>
              <a:round/>
              <a:headEnd/>
              <a:tailEnd/>
            </a:ln>
          </p:spPr>
          <p:txBody>
            <a:bodyPr/>
            <a:lstStyle/>
            <a:p>
              <a:endParaRPr lang="tr-TR"/>
            </a:p>
          </p:txBody>
        </p:sp>
        <p:sp>
          <p:nvSpPr>
            <p:cNvPr id="9" name="Freeform 88"/>
            <p:cNvSpPr>
              <a:spLocks/>
            </p:cNvSpPr>
            <p:nvPr/>
          </p:nvSpPr>
          <p:spPr bwMode="auto">
            <a:xfrm>
              <a:off x="3041" y="2458"/>
              <a:ext cx="108" cy="85"/>
            </a:xfrm>
            <a:custGeom>
              <a:avLst/>
              <a:gdLst/>
              <a:ahLst/>
              <a:cxnLst>
                <a:cxn ang="0">
                  <a:pos x="217" y="16"/>
                </a:cxn>
                <a:cxn ang="0">
                  <a:pos x="217" y="28"/>
                </a:cxn>
                <a:cxn ang="0">
                  <a:pos x="210" y="28"/>
                </a:cxn>
                <a:cxn ang="0">
                  <a:pos x="205" y="28"/>
                </a:cxn>
                <a:cxn ang="0">
                  <a:pos x="199" y="25"/>
                </a:cxn>
                <a:cxn ang="0">
                  <a:pos x="195" y="24"/>
                </a:cxn>
                <a:cxn ang="0">
                  <a:pos x="190" y="22"/>
                </a:cxn>
                <a:cxn ang="0">
                  <a:pos x="184" y="21"/>
                </a:cxn>
                <a:cxn ang="0">
                  <a:pos x="178" y="21"/>
                </a:cxn>
                <a:cxn ang="0">
                  <a:pos x="172" y="24"/>
                </a:cxn>
                <a:cxn ang="0">
                  <a:pos x="178" y="34"/>
                </a:cxn>
                <a:cxn ang="0">
                  <a:pos x="180" y="47"/>
                </a:cxn>
                <a:cxn ang="0">
                  <a:pos x="181" y="61"/>
                </a:cxn>
                <a:cxn ang="0">
                  <a:pos x="191" y="70"/>
                </a:cxn>
                <a:cxn ang="0">
                  <a:pos x="170" y="81"/>
                </a:cxn>
                <a:cxn ang="0">
                  <a:pos x="153" y="96"/>
                </a:cxn>
                <a:cxn ang="0">
                  <a:pos x="141" y="116"/>
                </a:cxn>
                <a:cxn ang="0">
                  <a:pos x="128" y="134"/>
                </a:cxn>
                <a:cxn ang="0">
                  <a:pos x="116" y="150"/>
                </a:cxn>
                <a:cxn ang="0">
                  <a:pos x="102" y="164"/>
                </a:cxn>
                <a:cxn ang="0">
                  <a:pos x="82" y="171"/>
                </a:cxn>
                <a:cxn ang="0">
                  <a:pos x="59" y="170"/>
                </a:cxn>
                <a:cxn ang="0">
                  <a:pos x="59" y="116"/>
                </a:cxn>
                <a:cxn ang="0">
                  <a:pos x="63" y="105"/>
                </a:cxn>
                <a:cxn ang="0">
                  <a:pos x="63" y="96"/>
                </a:cxn>
                <a:cxn ang="0">
                  <a:pos x="59" y="89"/>
                </a:cxn>
                <a:cxn ang="0">
                  <a:pos x="52" y="84"/>
                </a:cxn>
                <a:cxn ang="0">
                  <a:pos x="45" y="79"/>
                </a:cxn>
                <a:cxn ang="0">
                  <a:pos x="38" y="74"/>
                </a:cxn>
                <a:cxn ang="0">
                  <a:pos x="31" y="67"/>
                </a:cxn>
                <a:cxn ang="0">
                  <a:pos x="28" y="59"/>
                </a:cxn>
                <a:cxn ang="0">
                  <a:pos x="18" y="61"/>
                </a:cxn>
                <a:cxn ang="0">
                  <a:pos x="13" y="60"/>
                </a:cxn>
                <a:cxn ang="0">
                  <a:pos x="12" y="57"/>
                </a:cxn>
                <a:cxn ang="0">
                  <a:pos x="13" y="50"/>
                </a:cxn>
                <a:cxn ang="0">
                  <a:pos x="21" y="47"/>
                </a:cxn>
                <a:cxn ang="0">
                  <a:pos x="31" y="46"/>
                </a:cxn>
                <a:cxn ang="0">
                  <a:pos x="39" y="45"/>
                </a:cxn>
                <a:cxn ang="0">
                  <a:pos x="49" y="42"/>
                </a:cxn>
                <a:cxn ang="0">
                  <a:pos x="57" y="41"/>
                </a:cxn>
                <a:cxn ang="0">
                  <a:pos x="67" y="38"/>
                </a:cxn>
                <a:cxn ang="0">
                  <a:pos x="74" y="35"/>
                </a:cxn>
                <a:cxn ang="0">
                  <a:pos x="82" y="31"/>
                </a:cxn>
                <a:cxn ang="0">
                  <a:pos x="76" y="27"/>
                </a:cxn>
                <a:cxn ang="0">
                  <a:pos x="67" y="24"/>
                </a:cxn>
                <a:cxn ang="0">
                  <a:pos x="57" y="22"/>
                </a:cxn>
                <a:cxn ang="0">
                  <a:pos x="46" y="21"/>
                </a:cxn>
                <a:cxn ang="0">
                  <a:pos x="35" y="22"/>
                </a:cxn>
                <a:cxn ang="0">
                  <a:pos x="23" y="22"/>
                </a:cxn>
                <a:cxn ang="0">
                  <a:pos x="12" y="24"/>
                </a:cxn>
                <a:cxn ang="0">
                  <a:pos x="0" y="24"/>
                </a:cxn>
                <a:cxn ang="0">
                  <a:pos x="24" y="14"/>
                </a:cxn>
                <a:cxn ang="0">
                  <a:pos x="50" y="7"/>
                </a:cxn>
                <a:cxn ang="0">
                  <a:pos x="78" y="3"/>
                </a:cxn>
                <a:cxn ang="0">
                  <a:pos x="108" y="0"/>
                </a:cxn>
                <a:cxn ang="0">
                  <a:pos x="137" y="2"/>
                </a:cxn>
                <a:cxn ang="0">
                  <a:pos x="166" y="4"/>
                </a:cxn>
                <a:cxn ang="0">
                  <a:pos x="192" y="9"/>
                </a:cxn>
                <a:cxn ang="0">
                  <a:pos x="217" y="16"/>
                </a:cxn>
              </a:cxnLst>
              <a:rect l="0" t="0" r="r" b="b"/>
              <a:pathLst>
                <a:path w="217" h="171">
                  <a:moveTo>
                    <a:pt x="217" y="16"/>
                  </a:moveTo>
                  <a:lnTo>
                    <a:pt x="217" y="28"/>
                  </a:lnTo>
                  <a:lnTo>
                    <a:pt x="210" y="28"/>
                  </a:lnTo>
                  <a:lnTo>
                    <a:pt x="205" y="28"/>
                  </a:lnTo>
                  <a:lnTo>
                    <a:pt x="199" y="25"/>
                  </a:lnTo>
                  <a:lnTo>
                    <a:pt x="195" y="24"/>
                  </a:lnTo>
                  <a:lnTo>
                    <a:pt x="190" y="22"/>
                  </a:lnTo>
                  <a:lnTo>
                    <a:pt x="184" y="21"/>
                  </a:lnTo>
                  <a:lnTo>
                    <a:pt x="178" y="21"/>
                  </a:lnTo>
                  <a:lnTo>
                    <a:pt x="172" y="24"/>
                  </a:lnTo>
                  <a:lnTo>
                    <a:pt x="178" y="34"/>
                  </a:lnTo>
                  <a:lnTo>
                    <a:pt x="180" y="47"/>
                  </a:lnTo>
                  <a:lnTo>
                    <a:pt x="181" y="61"/>
                  </a:lnTo>
                  <a:lnTo>
                    <a:pt x="191" y="70"/>
                  </a:lnTo>
                  <a:lnTo>
                    <a:pt x="170" y="81"/>
                  </a:lnTo>
                  <a:lnTo>
                    <a:pt x="153" y="96"/>
                  </a:lnTo>
                  <a:lnTo>
                    <a:pt x="141" y="116"/>
                  </a:lnTo>
                  <a:lnTo>
                    <a:pt x="128" y="134"/>
                  </a:lnTo>
                  <a:lnTo>
                    <a:pt x="116" y="150"/>
                  </a:lnTo>
                  <a:lnTo>
                    <a:pt x="102" y="164"/>
                  </a:lnTo>
                  <a:lnTo>
                    <a:pt x="82" y="171"/>
                  </a:lnTo>
                  <a:lnTo>
                    <a:pt x="59" y="170"/>
                  </a:lnTo>
                  <a:lnTo>
                    <a:pt x="59" y="116"/>
                  </a:lnTo>
                  <a:lnTo>
                    <a:pt x="63" y="105"/>
                  </a:lnTo>
                  <a:lnTo>
                    <a:pt x="63" y="96"/>
                  </a:lnTo>
                  <a:lnTo>
                    <a:pt x="59" y="89"/>
                  </a:lnTo>
                  <a:lnTo>
                    <a:pt x="52" y="84"/>
                  </a:lnTo>
                  <a:lnTo>
                    <a:pt x="45" y="79"/>
                  </a:lnTo>
                  <a:lnTo>
                    <a:pt x="38" y="74"/>
                  </a:lnTo>
                  <a:lnTo>
                    <a:pt x="31" y="67"/>
                  </a:lnTo>
                  <a:lnTo>
                    <a:pt x="28" y="59"/>
                  </a:lnTo>
                  <a:lnTo>
                    <a:pt x="18" y="61"/>
                  </a:lnTo>
                  <a:lnTo>
                    <a:pt x="13" y="60"/>
                  </a:lnTo>
                  <a:lnTo>
                    <a:pt x="12" y="57"/>
                  </a:lnTo>
                  <a:lnTo>
                    <a:pt x="13" y="50"/>
                  </a:lnTo>
                  <a:lnTo>
                    <a:pt x="21" y="47"/>
                  </a:lnTo>
                  <a:lnTo>
                    <a:pt x="31" y="46"/>
                  </a:lnTo>
                  <a:lnTo>
                    <a:pt x="39" y="45"/>
                  </a:lnTo>
                  <a:lnTo>
                    <a:pt x="49" y="42"/>
                  </a:lnTo>
                  <a:lnTo>
                    <a:pt x="57" y="41"/>
                  </a:lnTo>
                  <a:lnTo>
                    <a:pt x="67" y="38"/>
                  </a:lnTo>
                  <a:lnTo>
                    <a:pt x="74" y="35"/>
                  </a:lnTo>
                  <a:lnTo>
                    <a:pt x="82" y="31"/>
                  </a:lnTo>
                  <a:lnTo>
                    <a:pt x="76" y="27"/>
                  </a:lnTo>
                  <a:lnTo>
                    <a:pt x="67" y="24"/>
                  </a:lnTo>
                  <a:lnTo>
                    <a:pt x="57" y="22"/>
                  </a:lnTo>
                  <a:lnTo>
                    <a:pt x="46" y="21"/>
                  </a:lnTo>
                  <a:lnTo>
                    <a:pt x="35" y="22"/>
                  </a:lnTo>
                  <a:lnTo>
                    <a:pt x="23" y="22"/>
                  </a:lnTo>
                  <a:lnTo>
                    <a:pt x="12" y="24"/>
                  </a:lnTo>
                  <a:lnTo>
                    <a:pt x="0" y="24"/>
                  </a:lnTo>
                  <a:lnTo>
                    <a:pt x="24" y="14"/>
                  </a:lnTo>
                  <a:lnTo>
                    <a:pt x="50" y="7"/>
                  </a:lnTo>
                  <a:lnTo>
                    <a:pt x="78" y="3"/>
                  </a:lnTo>
                  <a:lnTo>
                    <a:pt x="108" y="0"/>
                  </a:lnTo>
                  <a:lnTo>
                    <a:pt x="137" y="2"/>
                  </a:lnTo>
                  <a:lnTo>
                    <a:pt x="166" y="4"/>
                  </a:lnTo>
                  <a:lnTo>
                    <a:pt x="192" y="9"/>
                  </a:lnTo>
                  <a:lnTo>
                    <a:pt x="217" y="16"/>
                  </a:lnTo>
                  <a:close/>
                </a:path>
              </a:pathLst>
            </a:custGeom>
            <a:solidFill>
              <a:srgbClr val="000000"/>
            </a:solidFill>
            <a:ln w="9525">
              <a:noFill/>
              <a:round/>
              <a:headEnd/>
              <a:tailEnd/>
            </a:ln>
          </p:spPr>
          <p:txBody>
            <a:bodyPr/>
            <a:lstStyle/>
            <a:p>
              <a:endParaRPr lang="tr-TR"/>
            </a:p>
          </p:txBody>
        </p:sp>
        <p:sp>
          <p:nvSpPr>
            <p:cNvPr id="10" name="Freeform 89"/>
            <p:cNvSpPr>
              <a:spLocks/>
            </p:cNvSpPr>
            <p:nvPr/>
          </p:nvSpPr>
          <p:spPr bwMode="auto">
            <a:xfrm>
              <a:off x="2608" y="2208"/>
              <a:ext cx="1133" cy="1335"/>
            </a:xfrm>
            <a:custGeom>
              <a:avLst/>
              <a:gdLst/>
              <a:ahLst/>
              <a:cxnLst>
                <a:cxn ang="0">
                  <a:pos x="1887" y="488"/>
                </a:cxn>
                <a:cxn ang="0">
                  <a:pos x="1987" y="558"/>
                </a:cxn>
                <a:cxn ang="0">
                  <a:pos x="1991" y="674"/>
                </a:cxn>
                <a:cxn ang="0">
                  <a:pos x="2202" y="788"/>
                </a:cxn>
                <a:cxn ang="0">
                  <a:pos x="2225" y="994"/>
                </a:cxn>
                <a:cxn ang="0">
                  <a:pos x="1978" y="976"/>
                </a:cxn>
                <a:cxn ang="0">
                  <a:pos x="1665" y="991"/>
                </a:cxn>
                <a:cxn ang="0">
                  <a:pos x="1362" y="1089"/>
                </a:cxn>
                <a:cxn ang="0">
                  <a:pos x="1447" y="1186"/>
                </a:cxn>
                <a:cxn ang="0">
                  <a:pos x="1738" y="1409"/>
                </a:cxn>
                <a:cxn ang="0">
                  <a:pos x="1497" y="1455"/>
                </a:cxn>
                <a:cxn ang="0">
                  <a:pos x="1372" y="1555"/>
                </a:cxn>
                <a:cxn ang="0">
                  <a:pos x="1658" y="1685"/>
                </a:cxn>
                <a:cxn ang="0">
                  <a:pos x="1938" y="1941"/>
                </a:cxn>
                <a:cxn ang="0">
                  <a:pos x="1970" y="2307"/>
                </a:cxn>
                <a:cxn ang="0">
                  <a:pos x="1905" y="2421"/>
                </a:cxn>
                <a:cxn ang="0">
                  <a:pos x="1615" y="2345"/>
                </a:cxn>
                <a:cxn ang="0">
                  <a:pos x="1514" y="2068"/>
                </a:cxn>
                <a:cxn ang="0">
                  <a:pos x="1311" y="2030"/>
                </a:cxn>
                <a:cxn ang="0">
                  <a:pos x="1010" y="2219"/>
                </a:cxn>
                <a:cxn ang="0">
                  <a:pos x="782" y="2491"/>
                </a:cxn>
                <a:cxn ang="0">
                  <a:pos x="664" y="2605"/>
                </a:cxn>
                <a:cxn ang="0">
                  <a:pos x="509" y="2646"/>
                </a:cxn>
                <a:cxn ang="0">
                  <a:pos x="338" y="2638"/>
                </a:cxn>
                <a:cxn ang="0">
                  <a:pos x="479" y="2410"/>
                </a:cxn>
                <a:cxn ang="0">
                  <a:pos x="679" y="1930"/>
                </a:cxn>
                <a:cxn ang="0">
                  <a:pos x="897" y="1648"/>
                </a:cxn>
                <a:cxn ang="0">
                  <a:pos x="600" y="1502"/>
                </a:cxn>
                <a:cxn ang="0">
                  <a:pos x="307" y="1649"/>
                </a:cxn>
                <a:cxn ang="0">
                  <a:pos x="88" y="1381"/>
                </a:cxn>
                <a:cxn ang="0">
                  <a:pos x="337" y="1157"/>
                </a:cxn>
                <a:cxn ang="0">
                  <a:pos x="657" y="1168"/>
                </a:cxn>
                <a:cxn ang="0">
                  <a:pos x="390" y="1065"/>
                </a:cxn>
                <a:cxn ang="0">
                  <a:pos x="85" y="916"/>
                </a:cxn>
                <a:cxn ang="0">
                  <a:pos x="22" y="747"/>
                </a:cxn>
                <a:cxn ang="0">
                  <a:pos x="86" y="608"/>
                </a:cxn>
                <a:cxn ang="0">
                  <a:pos x="207" y="578"/>
                </a:cxn>
                <a:cxn ang="0">
                  <a:pos x="383" y="544"/>
                </a:cxn>
                <a:cxn ang="0">
                  <a:pos x="438" y="388"/>
                </a:cxn>
                <a:cxn ang="0">
                  <a:pos x="488" y="345"/>
                </a:cxn>
                <a:cxn ang="0">
                  <a:pos x="458" y="277"/>
                </a:cxn>
                <a:cxn ang="0">
                  <a:pos x="696" y="213"/>
                </a:cxn>
                <a:cxn ang="0">
                  <a:pos x="850" y="0"/>
                </a:cxn>
                <a:cxn ang="0">
                  <a:pos x="1165" y="188"/>
                </a:cxn>
                <a:cxn ang="0">
                  <a:pos x="1133" y="356"/>
                </a:cxn>
                <a:cxn ang="0">
                  <a:pos x="647" y="310"/>
                </a:cxn>
                <a:cxn ang="0">
                  <a:pos x="576" y="420"/>
                </a:cxn>
                <a:cxn ang="0">
                  <a:pos x="415" y="551"/>
                </a:cxn>
                <a:cxn ang="0">
                  <a:pos x="359" y="690"/>
                </a:cxn>
                <a:cxn ang="0">
                  <a:pos x="410" y="641"/>
                </a:cxn>
                <a:cxn ang="0">
                  <a:pos x="378" y="734"/>
                </a:cxn>
                <a:cxn ang="0">
                  <a:pos x="587" y="1117"/>
                </a:cxn>
                <a:cxn ang="0">
                  <a:pos x="871" y="1131"/>
                </a:cxn>
                <a:cxn ang="0">
                  <a:pos x="949" y="855"/>
                </a:cxn>
                <a:cxn ang="0">
                  <a:pos x="1085" y="826"/>
                </a:cxn>
                <a:cxn ang="0">
                  <a:pos x="1138" y="641"/>
                </a:cxn>
                <a:cxn ang="0">
                  <a:pos x="1057" y="616"/>
                </a:cxn>
                <a:cxn ang="0">
                  <a:pos x="1187" y="617"/>
                </a:cxn>
                <a:cxn ang="0">
                  <a:pos x="1159" y="382"/>
                </a:cxn>
                <a:cxn ang="0">
                  <a:pos x="1306" y="439"/>
                </a:cxn>
                <a:cxn ang="0">
                  <a:pos x="1208" y="487"/>
                </a:cxn>
                <a:cxn ang="0">
                  <a:pos x="1005" y="986"/>
                </a:cxn>
                <a:cxn ang="0">
                  <a:pos x="1537" y="783"/>
                </a:cxn>
              </a:cxnLst>
              <a:rect l="0" t="0" r="r" b="b"/>
              <a:pathLst>
                <a:path w="2265" h="2670">
                  <a:moveTo>
                    <a:pt x="1793" y="699"/>
                  </a:moveTo>
                  <a:lnTo>
                    <a:pt x="1802" y="680"/>
                  </a:lnTo>
                  <a:lnTo>
                    <a:pt x="1817" y="665"/>
                  </a:lnTo>
                  <a:lnTo>
                    <a:pt x="1834" y="654"/>
                  </a:lnTo>
                  <a:lnTo>
                    <a:pt x="1853" y="642"/>
                  </a:lnTo>
                  <a:lnTo>
                    <a:pt x="1870" y="630"/>
                  </a:lnTo>
                  <a:lnTo>
                    <a:pt x="1884" y="613"/>
                  </a:lnTo>
                  <a:lnTo>
                    <a:pt x="1892" y="591"/>
                  </a:lnTo>
                  <a:lnTo>
                    <a:pt x="1892" y="562"/>
                  </a:lnTo>
                  <a:lnTo>
                    <a:pt x="1889" y="545"/>
                  </a:lnTo>
                  <a:lnTo>
                    <a:pt x="1887" y="526"/>
                  </a:lnTo>
                  <a:lnTo>
                    <a:pt x="1885" y="506"/>
                  </a:lnTo>
                  <a:lnTo>
                    <a:pt x="1887" y="488"/>
                  </a:lnTo>
                  <a:lnTo>
                    <a:pt x="1891" y="473"/>
                  </a:lnTo>
                  <a:lnTo>
                    <a:pt x="1899" y="460"/>
                  </a:lnTo>
                  <a:lnTo>
                    <a:pt x="1912" y="453"/>
                  </a:lnTo>
                  <a:lnTo>
                    <a:pt x="1931" y="453"/>
                  </a:lnTo>
                  <a:lnTo>
                    <a:pt x="1941" y="459"/>
                  </a:lnTo>
                  <a:lnTo>
                    <a:pt x="1952" y="466"/>
                  </a:lnTo>
                  <a:lnTo>
                    <a:pt x="1960" y="474"/>
                  </a:lnTo>
                  <a:lnTo>
                    <a:pt x="1969" y="485"/>
                  </a:lnTo>
                  <a:lnTo>
                    <a:pt x="1977" y="498"/>
                  </a:lnTo>
                  <a:lnTo>
                    <a:pt x="1983" y="510"/>
                  </a:lnTo>
                  <a:lnTo>
                    <a:pt x="1987" y="524"/>
                  </a:lnTo>
                  <a:lnTo>
                    <a:pt x="1990" y="538"/>
                  </a:lnTo>
                  <a:lnTo>
                    <a:pt x="1987" y="558"/>
                  </a:lnTo>
                  <a:lnTo>
                    <a:pt x="1983" y="574"/>
                  </a:lnTo>
                  <a:lnTo>
                    <a:pt x="1977" y="588"/>
                  </a:lnTo>
                  <a:lnTo>
                    <a:pt x="1969" y="602"/>
                  </a:lnTo>
                  <a:lnTo>
                    <a:pt x="1959" y="615"/>
                  </a:lnTo>
                  <a:lnTo>
                    <a:pt x="1948" y="627"/>
                  </a:lnTo>
                  <a:lnTo>
                    <a:pt x="1937" y="640"/>
                  </a:lnTo>
                  <a:lnTo>
                    <a:pt x="1923" y="652"/>
                  </a:lnTo>
                  <a:lnTo>
                    <a:pt x="1930" y="663"/>
                  </a:lnTo>
                  <a:lnTo>
                    <a:pt x="1939" y="670"/>
                  </a:lnTo>
                  <a:lnTo>
                    <a:pt x="1952" y="673"/>
                  </a:lnTo>
                  <a:lnTo>
                    <a:pt x="1965" y="674"/>
                  </a:lnTo>
                  <a:lnTo>
                    <a:pt x="1978" y="674"/>
                  </a:lnTo>
                  <a:lnTo>
                    <a:pt x="1991" y="674"/>
                  </a:lnTo>
                  <a:lnTo>
                    <a:pt x="2002" y="674"/>
                  </a:lnTo>
                  <a:lnTo>
                    <a:pt x="2012" y="677"/>
                  </a:lnTo>
                  <a:lnTo>
                    <a:pt x="2033" y="686"/>
                  </a:lnTo>
                  <a:lnTo>
                    <a:pt x="2052" y="694"/>
                  </a:lnTo>
                  <a:lnTo>
                    <a:pt x="2072" y="702"/>
                  </a:lnTo>
                  <a:lnTo>
                    <a:pt x="2091" y="711"/>
                  </a:lnTo>
                  <a:lnTo>
                    <a:pt x="2109" y="720"/>
                  </a:lnTo>
                  <a:lnTo>
                    <a:pt x="2127" y="730"/>
                  </a:lnTo>
                  <a:lnTo>
                    <a:pt x="2144" y="741"/>
                  </a:lnTo>
                  <a:lnTo>
                    <a:pt x="2161" y="752"/>
                  </a:lnTo>
                  <a:lnTo>
                    <a:pt x="2176" y="763"/>
                  </a:lnTo>
                  <a:lnTo>
                    <a:pt x="2190" y="776"/>
                  </a:lnTo>
                  <a:lnTo>
                    <a:pt x="2202" y="788"/>
                  </a:lnTo>
                  <a:lnTo>
                    <a:pt x="2215" y="801"/>
                  </a:lnTo>
                  <a:lnTo>
                    <a:pt x="2226" y="816"/>
                  </a:lnTo>
                  <a:lnTo>
                    <a:pt x="2234" y="830"/>
                  </a:lnTo>
                  <a:lnTo>
                    <a:pt x="2243" y="845"/>
                  </a:lnTo>
                  <a:lnTo>
                    <a:pt x="2248" y="862"/>
                  </a:lnTo>
                  <a:lnTo>
                    <a:pt x="2244" y="897"/>
                  </a:lnTo>
                  <a:lnTo>
                    <a:pt x="2250" y="918"/>
                  </a:lnTo>
                  <a:lnTo>
                    <a:pt x="2258" y="937"/>
                  </a:lnTo>
                  <a:lnTo>
                    <a:pt x="2265" y="961"/>
                  </a:lnTo>
                  <a:lnTo>
                    <a:pt x="2264" y="990"/>
                  </a:lnTo>
                  <a:lnTo>
                    <a:pt x="2253" y="996"/>
                  </a:lnTo>
                  <a:lnTo>
                    <a:pt x="2239" y="996"/>
                  </a:lnTo>
                  <a:lnTo>
                    <a:pt x="2225" y="994"/>
                  </a:lnTo>
                  <a:lnTo>
                    <a:pt x="2211" y="991"/>
                  </a:lnTo>
                  <a:lnTo>
                    <a:pt x="2198" y="990"/>
                  </a:lnTo>
                  <a:lnTo>
                    <a:pt x="2190" y="993"/>
                  </a:lnTo>
                  <a:lnTo>
                    <a:pt x="2184" y="1003"/>
                  </a:lnTo>
                  <a:lnTo>
                    <a:pt x="2186" y="1021"/>
                  </a:lnTo>
                  <a:lnTo>
                    <a:pt x="2161" y="1014"/>
                  </a:lnTo>
                  <a:lnTo>
                    <a:pt x="2136" y="1007"/>
                  </a:lnTo>
                  <a:lnTo>
                    <a:pt x="2111" y="1001"/>
                  </a:lnTo>
                  <a:lnTo>
                    <a:pt x="2084" y="996"/>
                  </a:lnTo>
                  <a:lnTo>
                    <a:pt x="2058" y="990"/>
                  </a:lnTo>
                  <a:lnTo>
                    <a:pt x="2031" y="986"/>
                  </a:lnTo>
                  <a:lnTo>
                    <a:pt x="2005" y="980"/>
                  </a:lnTo>
                  <a:lnTo>
                    <a:pt x="1978" y="976"/>
                  </a:lnTo>
                  <a:lnTo>
                    <a:pt x="1951" y="972"/>
                  </a:lnTo>
                  <a:lnTo>
                    <a:pt x="1923" y="969"/>
                  </a:lnTo>
                  <a:lnTo>
                    <a:pt x="1895" y="965"/>
                  </a:lnTo>
                  <a:lnTo>
                    <a:pt x="1869" y="961"/>
                  </a:lnTo>
                  <a:lnTo>
                    <a:pt x="1841" y="958"/>
                  </a:lnTo>
                  <a:lnTo>
                    <a:pt x="1813" y="954"/>
                  </a:lnTo>
                  <a:lnTo>
                    <a:pt x="1785" y="951"/>
                  </a:lnTo>
                  <a:lnTo>
                    <a:pt x="1757" y="947"/>
                  </a:lnTo>
                  <a:lnTo>
                    <a:pt x="1742" y="962"/>
                  </a:lnTo>
                  <a:lnTo>
                    <a:pt x="1725" y="973"/>
                  </a:lnTo>
                  <a:lnTo>
                    <a:pt x="1706" y="982"/>
                  </a:lnTo>
                  <a:lnTo>
                    <a:pt x="1686" y="987"/>
                  </a:lnTo>
                  <a:lnTo>
                    <a:pt x="1665" y="991"/>
                  </a:lnTo>
                  <a:lnTo>
                    <a:pt x="1645" y="994"/>
                  </a:lnTo>
                  <a:lnTo>
                    <a:pt x="1622" y="997"/>
                  </a:lnTo>
                  <a:lnTo>
                    <a:pt x="1599" y="1001"/>
                  </a:lnTo>
                  <a:lnTo>
                    <a:pt x="1574" y="1011"/>
                  </a:lnTo>
                  <a:lnTo>
                    <a:pt x="1549" y="1021"/>
                  </a:lnTo>
                  <a:lnTo>
                    <a:pt x="1525" y="1029"/>
                  </a:lnTo>
                  <a:lnTo>
                    <a:pt x="1501" y="1037"/>
                  </a:lnTo>
                  <a:lnTo>
                    <a:pt x="1478" y="1046"/>
                  </a:lnTo>
                  <a:lnTo>
                    <a:pt x="1454" y="1054"/>
                  </a:lnTo>
                  <a:lnTo>
                    <a:pt x="1430" y="1062"/>
                  </a:lnTo>
                  <a:lnTo>
                    <a:pt x="1408" y="1071"/>
                  </a:lnTo>
                  <a:lnTo>
                    <a:pt x="1384" y="1079"/>
                  </a:lnTo>
                  <a:lnTo>
                    <a:pt x="1362" y="1089"/>
                  </a:lnTo>
                  <a:lnTo>
                    <a:pt x="1338" y="1097"/>
                  </a:lnTo>
                  <a:lnTo>
                    <a:pt x="1316" y="1107"/>
                  </a:lnTo>
                  <a:lnTo>
                    <a:pt x="1293" y="1118"/>
                  </a:lnTo>
                  <a:lnTo>
                    <a:pt x="1269" y="1129"/>
                  </a:lnTo>
                  <a:lnTo>
                    <a:pt x="1244" y="1140"/>
                  </a:lnTo>
                  <a:lnTo>
                    <a:pt x="1220" y="1153"/>
                  </a:lnTo>
                  <a:lnTo>
                    <a:pt x="1251" y="1160"/>
                  </a:lnTo>
                  <a:lnTo>
                    <a:pt x="1281" y="1164"/>
                  </a:lnTo>
                  <a:lnTo>
                    <a:pt x="1315" y="1168"/>
                  </a:lnTo>
                  <a:lnTo>
                    <a:pt x="1347" y="1172"/>
                  </a:lnTo>
                  <a:lnTo>
                    <a:pt x="1380" y="1176"/>
                  </a:lnTo>
                  <a:lnTo>
                    <a:pt x="1414" y="1181"/>
                  </a:lnTo>
                  <a:lnTo>
                    <a:pt x="1447" y="1186"/>
                  </a:lnTo>
                  <a:lnTo>
                    <a:pt x="1480" y="1192"/>
                  </a:lnTo>
                  <a:lnTo>
                    <a:pt x="1512" y="1199"/>
                  </a:lnTo>
                  <a:lnTo>
                    <a:pt x="1543" y="1208"/>
                  </a:lnTo>
                  <a:lnTo>
                    <a:pt x="1574" y="1220"/>
                  </a:lnTo>
                  <a:lnTo>
                    <a:pt x="1603" y="1232"/>
                  </a:lnTo>
                  <a:lnTo>
                    <a:pt x="1629" y="1249"/>
                  </a:lnTo>
                  <a:lnTo>
                    <a:pt x="1654" y="1268"/>
                  </a:lnTo>
                  <a:lnTo>
                    <a:pt x="1678" y="1292"/>
                  </a:lnTo>
                  <a:lnTo>
                    <a:pt x="1699" y="1318"/>
                  </a:lnTo>
                  <a:lnTo>
                    <a:pt x="1709" y="1341"/>
                  </a:lnTo>
                  <a:lnTo>
                    <a:pt x="1718" y="1363"/>
                  </a:lnTo>
                  <a:lnTo>
                    <a:pt x="1728" y="1385"/>
                  </a:lnTo>
                  <a:lnTo>
                    <a:pt x="1738" y="1409"/>
                  </a:lnTo>
                  <a:lnTo>
                    <a:pt x="1746" y="1432"/>
                  </a:lnTo>
                  <a:lnTo>
                    <a:pt x="1754" y="1456"/>
                  </a:lnTo>
                  <a:lnTo>
                    <a:pt x="1761" y="1481"/>
                  </a:lnTo>
                  <a:lnTo>
                    <a:pt x="1768" y="1506"/>
                  </a:lnTo>
                  <a:lnTo>
                    <a:pt x="1738" y="1496"/>
                  </a:lnTo>
                  <a:lnTo>
                    <a:pt x="1709" y="1488"/>
                  </a:lnTo>
                  <a:lnTo>
                    <a:pt x="1678" y="1480"/>
                  </a:lnTo>
                  <a:lnTo>
                    <a:pt x="1647" y="1473"/>
                  </a:lnTo>
                  <a:lnTo>
                    <a:pt x="1618" y="1467"/>
                  </a:lnTo>
                  <a:lnTo>
                    <a:pt x="1587" y="1462"/>
                  </a:lnTo>
                  <a:lnTo>
                    <a:pt x="1557" y="1457"/>
                  </a:lnTo>
                  <a:lnTo>
                    <a:pt x="1528" y="1455"/>
                  </a:lnTo>
                  <a:lnTo>
                    <a:pt x="1497" y="1455"/>
                  </a:lnTo>
                  <a:lnTo>
                    <a:pt x="1468" y="1455"/>
                  </a:lnTo>
                  <a:lnTo>
                    <a:pt x="1437" y="1457"/>
                  </a:lnTo>
                  <a:lnTo>
                    <a:pt x="1407" y="1462"/>
                  </a:lnTo>
                  <a:lnTo>
                    <a:pt x="1377" y="1468"/>
                  </a:lnTo>
                  <a:lnTo>
                    <a:pt x="1347" y="1477"/>
                  </a:lnTo>
                  <a:lnTo>
                    <a:pt x="1316" y="1488"/>
                  </a:lnTo>
                  <a:lnTo>
                    <a:pt x="1286" y="1502"/>
                  </a:lnTo>
                  <a:lnTo>
                    <a:pt x="1281" y="1506"/>
                  </a:lnTo>
                  <a:lnTo>
                    <a:pt x="1299" y="1517"/>
                  </a:lnTo>
                  <a:lnTo>
                    <a:pt x="1316" y="1528"/>
                  </a:lnTo>
                  <a:lnTo>
                    <a:pt x="1334" y="1538"/>
                  </a:lnTo>
                  <a:lnTo>
                    <a:pt x="1352" y="1546"/>
                  </a:lnTo>
                  <a:lnTo>
                    <a:pt x="1372" y="1555"/>
                  </a:lnTo>
                  <a:lnTo>
                    <a:pt x="1390" y="1564"/>
                  </a:lnTo>
                  <a:lnTo>
                    <a:pt x="1409" y="1571"/>
                  </a:lnTo>
                  <a:lnTo>
                    <a:pt x="1429" y="1580"/>
                  </a:lnTo>
                  <a:lnTo>
                    <a:pt x="1448" y="1588"/>
                  </a:lnTo>
                  <a:lnTo>
                    <a:pt x="1468" y="1596"/>
                  </a:lnTo>
                  <a:lnTo>
                    <a:pt x="1489" y="1605"/>
                  </a:lnTo>
                  <a:lnTo>
                    <a:pt x="1511" y="1613"/>
                  </a:lnTo>
                  <a:lnTo>
                    <a:pt x="1532" y="1623"/>
                  </a:lnTo>
                  <a:lnTo>
                    <a:pt x="1554" y="1633"/>
                  </a:lnTo>
                  <a:lnTo>
                    <a:pt x="1578" y="1644"/>
                  </a:lnTo>
                  <a:lnTo>
                    <a:pt x="1601" y="1655"/>
                  </a:lnTo>
                  <a:lnTo>
                    <a:pt x="1629" y="1670"/>
                  </a:lnTo>
                  <a:lnTo>
                    <a:pt x="1658" y="1685"/>
                  </a:lnTo>
                  <a:lnTo>
                    <a:pt x="1688" y="1702"/>
                  </a:lnTo>
                  <a:lnTo>
                    <a:pt x="1717" y="1719"/>
                  </a:lnTo>
                  <a:lnTo>
                    <a:pt x="1745" y="1737"/>
                  </a:lnTo>
                  <a:lnTo>
                    <a:pt x="1773" y="1756"/>
                  </a:lnTo>
                  <a:lnTo>
                    <a:pt x="1799" y="1776"/>
                  </a:lnTo>
                  <a:lnTo>
                    <a:pt x="1824" y="1795"/>
                  </a:lnTo>
                  <a:lnTo>
                    <a:pt x="1848" y="1816"/>
                  </a:lnTo>
                  <a:lnTo>
                    <a:pt x="1870" y="1837"/>
                  </a:lnTo>
                  <a:lnTo>
                    <a:pt x="1889" y="1858"/>
                  </a:lnTo>
                  <a:lnTo>
                    <a:pt x="1906" y="1879"/>
                  </a:lnTo>
                  <a:lnTo>
                    <a:pt x="1920" y="1900"/>
                  </a:lnTo>
                  <a:lnTo>
                    <a:pt x="1931" y="1920"/>
                  </a:lnTo>
                  <a:lnTo>
                    <a:pt x="1938" y="1941"/>
                  </a:lnTo>
                  <a:lnTo>
                    <a:pt x="1942" y="1962"/>
                  </a:lnTo>
                  <a:lnTo>
                    <a:pt x="1945" y="2004"/>
                  </a:lnTo>
                  <a:lnTo>
                    <a:pt x="1945" y="2044"/>
                  </a:lnTo>
                  <a:lnTo>
                    <a:pt x="1942" y="2086"/>
                  </a:lnTo>
                  <a:lnTo>
                    <a:pt x="1937" y="2126"/>
                  </a:lnTo>
                  <a:lnTo>
                    <a:pt x="1927" y="2167"/>
                  </a:lnTo>
                  <a:lnTo>
                    <a:pt x="1913" y="2205"/>
                  </a:lnTo>
                  <a:lnTo>
                    <a:pt x="1895" y="2242"/>
                  </a:lnTo>
                  <a:lnTo>
                    <a:pt x="1873" y="2275"/>
                  </a:lnTo>
                  <a:lnTo>
                    <a:pt x="1892" y="2288"/>
                  </a:lnTo>
                  <a:lnTo>
                    <a:pt x="1917" y="2294"/>
                  </a:lnTo>
                  <a:lnTo>
                    <a:pt x="1944" y="2301"/>
                  </a:lnTo>
                  <a:lnTo>
                    <a:pt x="1970" y="2307"/>
                  </a:lnTo>
                  <a:lnTo>
                    <a:pt x="1992" y="2317"/>
                  </a:lnTo>
                  <a:lnTo>
                    <a:pt x="2006" y="2332"/>
                  </a:lnTo>
                  <a:lnTo>
                    <a:pt x="2010" y="2354"/>
                  </a:lnTo>
                  <a:lnTo>
                    <a:pt x="2001" y="2386"/>
                  </a:lnTo>
                  <a:lnTo>
                    <a:pt x="1997" y="2389"/>
                  </a:lnTo>
                  <a:lnTo>
                    <a:pt x="1997" y="2396"/>
                  </a:lnTo>
                  <a:lnTo>
                    <a:pt x="1999" y="2403"/>
                  </a:lnTo>
                  <a:lnTo>
                    <a:pt x="2001" y="2406"/>
                  </a:lnTo>
                  <a:lnTo>
                    <a:pt x="1985" y="2417"/>
                  </a:lnTo>
                  <a:lnTo>
                    <a:pt x="1969" y="2422"/>
                  </a:lnTo>
                  <a:lnTo>
                    <a:pt x="1948" y="2424"/>
                  </a:lnTo>
                  <a:lnTo>
                    <a:pt x="1927" y="2424"/>
                  </a:lnTo>
                  <a:lnTo>
                    <a:pt x="1905" y="2421"/>
                  </a:lnTo>
                  <a:lnTo>
                    <a:pt x="1881" y="2415"/>
                  </a:lnTo>
                  <a:lnTo>
                    <a:pt x="1859" y="2411"/>
                  </a:lnTo>
                  <a:lnTo>
                    <a:pt x="1838" y="2406"/>
                  </a:lnTo>
                  <a:lnTo>
                    <a:pt x="1699" y="2356"/>
                  </a:lnTo>
                  <a:lnTo>
                    <a:pt x="1695" y="2367"/>
                  </a:lnTo>
                  <a:lnTo>
                    <a:pt x="1695" y="2381"/>
                  </a:lnTo>
                  <a:lnTo>
                    <a:pt x="1693" y="2393"/>
                  </a:lnTo>
                  <a:lnTo>
                    <a:pt x="1683" y="2395"/>
                  </a:lnTo>
                  <a:lnTo>
                    <a:pt x="1651" y="2400"/>
                  </a:lnTo>
                  <a:lnTo>
                    <a:pt x="1632" y="2395"/>
                  </a:lnTo>
                  <a:lnTo>
                    <a:pt x="1622" y="2382"/>
                  </a:lnTo>
                  <a:lnTo>
                    <a:pt x="1618" y="2365"/>
                  </a:lnTo>
                  <a:lnTo>
                    <a:pt x="1615" y="2345"/>
                  </a:lnTo>
                  <a:lnTo>
                    <a:pt x="1610" y="2325"/>
                  </a:lnTo>
                  <a:lnTo>
                    <a:pt x="1599" y="2310"/>
                  </a:lnTo>
                  <a:lnTo>
                    <a:pt x="1576" y="2299"/>
                  </a:lnTo>
                  <a:lnTo>
                    <a:pt x="1578" y="2293"/>
                  </a:lnTo>
                  <a:lnTo>
                    <a:pt x="1579" y="2275"/>
                  </a:lnTo>
                  <a:lnTo>
                    <a:pt x="1579" y="2250"/>
                  </a:lnTo>
                  <a:lnTo>
                    <a:pt x="1579" y="2219"/>
                  </a:lnTo>
                  <a:lnTo>
                    <a:pt x="1575" y="2185"/>
                  </a:lnTo>
                  <a:lnTo>
                    <a:pt x="1567" y="2150"/>
                  </a:lnTo>
                  <a:lnTo>
                    <a:pt x="1554" y="2116"/>
                  </a:lnTo>
                  <a:lnTo>
                    <a:pt x="1533" y="2086"/>
                  </a:lnTo>
                  <a:lnTo>
                    <a:pt x="1523" y="2076"/>
                  </a:lnTo>
                  <a:lnTo>
                    <a:pt x="1514" y="2068"/>
                  </a:lnTo>
                  <a:lnTo>
                    <a:pt x="1501" y="2059"/>
                  </a:lnTo>
                  <a:lnTo>
                    <a:pt x="1489" y="2053"/>
                  </a:lnTo>
                  <a:lnTo>
                    <a:pt x="1475" y="2046"/>
                  </a:lnTo>
                  <a:lnTo>
                    <a:pt x="1459" y="2040"/>
                  </a:lnTo>
                  <a:lnTo>
                    <a:pt x="1444" y="2034"/>
                  </a:lnTo>
                  <a:lnTo>
                    <a:pt x="1429" y="2030"/>
                  </a:lnTo>
                  <a:lnTo>
                    <a:pt x="1412" y="2027"/>
                  </a:lnTo>
                  <a:lnTo>
                    <a:pt x="1395" y="2025"/>
                  </a:lnTo>
                  <a:lnTo>
                    <a:pt x="1379" y="2023"/>
                  </a:lnTo>
                  <a:lnTo>
                    <a:pt x="1361" y="2023"/>
                  </a:lnTo>
                  <a:lnTo>
                    <a:pt x="1344" y="2025"/>
                  </a:lnTo>
                  <a:lnTo>
                    <a:pt x="1327" y="2027"/>
                  </a:lnTo>
                  <a:lnTo>
                    <a:pt x="1311" y="2030"/>
                  </a:lnTo>
                  <a:lnTo>
                    <a:pt x="1294" y="2036"/>
                  </a:lnTo>
                  <a:lnTo>
                    <a:pt x="1265" y="2047"/>
                  </a:lnTo>
                  <a:lnTo>
                    <a:pt x="1237" y="2058"/>
                  </a:lnTo>
                  <a:lnTo>
                    <a:pt x="1209" y="2071"/>
                  </a:lnTo>
                  <a:lnTo>
                    <a:pt x="1184" y="2084"/>
                  </a:lnTo>
                  <a:lnTo>
                    <a:pt x="1159" y="2098"/>
                  </a:lnTo>
                  <a:lnTo>
                    <a:pt x="1134" y="2114"/>
                  </a:lnTo>
                  <a:lnTo>
                    <a:pt x="1112" y="2130"/>
                  </a:lnTo>
                  <a:lnTo>
                    <a:pt x="1089" y="2147"/>
                  </a:lnTo>
                  <a:lnTo>
                    <a:pt x="1069" y="2164"/>
                  </a:lnTo>
                  <a:lnTo>
                    <a:pt x="1048" y="2182"/>
                  </a:lnTo>
                  <a:lnTo>
                    <a:pt x="1028" y="2200"/>
                  </a:lnTo>
                  <a:lnTo>
                    <a:pt x="1010" y="2219"/>
                  </a:lnTo>
                  <a:lnTo>
                    <a:pt x="992" y="2239"/>
                  </a:lnTo>
                  <a:lnTo>
                    <a:pt x="975" y="2258"/>
                  </a:lnTo>
                  <a:lnTo>
                    <a:pt x="959" y="2278"/>
                  </a:lnTo>
                  <a:lnTo>
                    <a:pt x="943" y="2299"/>
                  </a:lnTo>
                  <a:lnTo>
                    <a:pt x="939" y="2304"/>
                  </a:lnTo>
                  <a:lnTo>
                    <a:pt x="928" y="2319"/>
                  </a:lnTo>
                  <a:lnTo>
                    <a:pt x="911" y="2343"/>
                  </a:lnTo>
                  <a:lnTo>
                    <a:pt x="890" y="2371"/>
                  </a:lnTo>
                  <a:lnTo>
                    <a:pt x="867" y="2403"/>
                  </a:lnTo>
                  <a:lnTo>
                    <a:pt x="842" y="2434"/>
                  </a:lnTo>
                  <a:lnTo>
                    <a:pt x="818" y="2463"/>
                  </a:lnTo>
                  <a:lnTo>
                    <a:pt x="796" y="2488"/>
                  </a:lnTo>
                  <a:lnTo>
                    <a:pt x="782" y="2491"/>
                  </a:lnTo>
                  <a:lnTo>
                    <a:pt x="769" y="2493"/>
                  </a:lnTo>
                  <a:lnTo>
                    <a:pt x="755" y="2495"/>
                  </a:lnTo>
                  <a:lnTo>
                    <a:pt x="743" y="2496"/>
                  </a:lnTo>
                  <a:lnTo>
                    <a:pt x="732" y="2497"/>
                  </a:lnTo>
                  <a:lnTo>
                    <a:pt x="723" y="2502"/>
                  </a:lnTo>
                  <a:lnTo>
                    <a:pt x="715" y="2509"/>
                  </a:lnTo>
                  <a:lnTo>
                    <a:pt x="711" y="2518"/>
                  </a:lnTo>
                  <a:lnTo>
                    <a:pt x="708" y="2543"/>
                  </a:lnTo>
                  <a:lnTo>
                    <a:pt x="704" y="2563"/>
                  </a:lnTo>
                  <a:lnTo>
                    <a:pt x="697" y="2580"/>
                  </a:lnTo>
                  <a:lnTo>
                    <a:pt x="680" y="2595"/>
                  </a:lnTo>
                  <a:lnTo>
                    <a:pt x="672" y="2602"/>
                  </a:lnTo>
                  <a:lnTo>
                    <a:pt x="664" y="2605"/>
                  </a:lnTo>
                  <a:lnTo>
                    <a:pt x="655" y="2605"/>
                  </a:lnTo>
                  <a:lnTo>
                    <a:pt x="648" y="2602"/>
                  </a:lnTo>
                  <a:lnTo>
                    <a:pt x="640" y="2598"/>
                  </a:lnTo>
                  <a:lnTo>
                    <a:pt x="632" y="2593"/>
                  </a:lnTo>
                  <a:lnTo>
                    <a:pt x="623" y="2591"/>
                  </a:lnTo>
                  <a:lnTo>
                    <a:pt x="615" y="2588"/>
                  </a:lnTo>
                  <a:lnTo>
                    <a:pt x="600" y="2596"/>
                  </a:lnTo>
                  <a:lnTo>
                    <a:pt x="586" y="2606"/>
                  </a:lnTo>
                  <a:lnTo>
                    <a:pt x="570" y="2614"/>
                  </a:lnTo>
                  <a:lnTo>
                    <a:pt x="555" y="2623"/>
                  </a:lnTo>
                  <a:lnTo>
                    <a:pt x="540" y="2631"/>
                  </a:lnTo>
                  <a:lnTo>
                    <a:pt x="525" y="2638"/>
                  </a:lnTo>
                  <a:lnTo>
                    <a:pt x="509" y="2646"/>
                  </a:lnTo>
                  <a:lnTo>
                    <a:pt x="494" y="2652"/>
                  </a:lnTo>
                  <a:lnTo>
                    <a:pt x="477" y="2657"/>
                  </a:lnTo>
                  <a:lnTo>
                    <a:pt x="461" y="2663"/>
                  </a:lnTo>
                  <a:lnTo>
                    <a:pt x="444" y="2666"/>
                  </a:lnTo>
                  <a:lnTo>
                    <a:pt x="426" y="2669"/>
                  </a:lnTo>
                  <a:lnTo>
                    <a:pt x="408" y="2670"/>
                  </a:lnTo>
                  <a:lnTo>
                    <a:pt x="390" y="2670"/>
                  </a:lnTo>
                  <a:lnTo>
                    <a:pt x="371" y="2669"/>
                  </a:lnTo>
                  <a:lnTo>
                    <a:pt x="352" y="2664"/>
                  </a:lnTo>
                  <a:lnTo>
                    <a:pt x="351" y="2660"/>
                  </a:lnTo>
                  <a:lnTo>
                    <a:pt x="346" y="2656"/>
                  </a:lnTo>
                  <a:lnTo>
                    <a:pt x="342" y="2648"/>
                  </a:lnTo>
                  <a:lnTo>
                    <a:pt x="338" y="2638"/>
                  </a:lnTo>
                  <a:lnTo>
                    <a:pt x="335" y="2627"/>
                  </a:lnTo>
                  <a:lnTo>
                    <a:pt x="337" y="2613"/>
                  </a:lnTo>
                  <a:lnTo>
                    <a:pt x="344" y="2596"/>
                  </a:lnTo>
                  <a:lnTo>
                    <a:pt x="356" y="2577"/>
                  </a:lnTo>
                  <a:lnTo>
                    <a:pt x="373" y="2563"/>
                  </a:lnTo>
                  <a:lnTo>
                    <a:pt x="395" y="2549"/>
                  </a:lnTo>
                  <a:lnTo>
                    <a:pt x="420" y="2535"/>
                  </a:lnTo>
                  <a:lnTo>
                    <a:pt x="445" y="2518"/>
                  </a:lnTo>
                  <a:lnTo>
                    <a:pt x="466" y="2500"/>
                  </a:lnTo>
                  <a:lnTo>
                    <a:pt x="480" y="2478"/>
                  </a:lnTo>
                  <a:lnTo>
                    <a:pt x="484" y="2452"/>
                  </a:lnTo>
                  <a:lnTo>
                    <a:pt x="476" y="2418"/>
                  </a:lnTo>
                  <a:lnTo>
                    <a:pt x="479" y="2410"/>
                  </a:lnTo>
                  <a:lnTo>
                    <a:pt x="488" y="2385"/>
                  </a:lnTo>
                  <a:lnTo>
                    <a:pt x="501" y="2345"/>
                  </a:lnTo>
                  <a:lnTo>
                    <a:pt x="518" y="2294"/>
                  </a:lnTo>
                  <a:lnTo>
                    <a:pt x="537" y="2237"/>
                  </a:lnTo>
                  <a:lnTo>
                    <a:pt x="558" y="2179"/>
                  </a:lnTo>
                  <a:lnTo>
                    <a:pt x="579" y="2122"/>
                  </a:lnTo>
                  <a:lnTo>
                    <a:pt x="600" y="2071"/>
                  </a:lnTo>
                  <a:lnTo>
                    <a:pt x="609" y="2047"/>
                  </a:lnTo>
                  <a:lnTo>
                    <a:pt x="622" y="2023"/>
                  </a:lnTo>
                  <a:lnTo>
                    <a:pt x="634" y="2001"/>
                  </a:lnTo>
                  <a:lnTo>
                    <a:pt x="647" y="1977"/>
                  </a:lnTo>
                  <a:lnTo>
                    <a:pt x="662" y="1954"/>
                  </a:lnTo>
                  <a:lnTo>
                    <a:pt x="679" y="1930"/>
                  </a:lnTo>
                  <a:lnTo>
                    <a:pt x="697" y="1906"/>
                  </a:lnTo>
                  <a:lnTo>
                    <a:pt x="715" y="1883"/>
                  </a:lnTo>
                  <a:lnTo>
                    <a:pt x="736" y="1859"/>
                  </a:lnTo>
                  <a:lnTo>
                    <a:pt x="757" y="1836"/>
                  </a:lnTo>
                  <a:lnTo>
                    <a:pt x="781" y="1812"/>
                  </a:lnTo>
                  <a:lnTo>
                    <a:pt x="806" y="1787"/>
                  </a:lnTo>
                  <a:lnTo>
                    <a:pt x="832" y="1763"/>
                  </a:lnTo>
                  <a:lnTo>
                    <a:pt x="860" y="1738"/>
                  </a:lnTo>
                  <a:lnTo>
                    <a:pt x="889" y="1713"/>
                  </a:lnTo>
                  <a:lnTo>
                    <a:pt x="920" y="1688"/>
                  </a:lnTo>
                  <a:lnTo>
                    <a:pt x="917" y="1670"/>
                  </a:lnTo>
                  <a:lnTo>
                    <a:pt x="909" y="1658"/>
                  </a:lnTo>
                  <a:lnTo>
                    <a:pt x="897" y="1648"/>
                  </a:lnTo>
                  <a:lnTo>
                    <a:pt x="882" y="1639"/>
                  </a:lnTo>
                  <a:lnTo>
                    <a:pt x="867" y="1634"/>
                  </a:lnTo>
                  <a:lnTo>
                    <a:pt x="850" y="1628"/>
                  </a:lnTo>
                  <a:lnTo>
                    <a:pt x="833" y="1623"/>
                  </a:lnTo>
                  <a:lnTo>
                    <a:pt x="819" y="1614"/>
                  </a:lnTo>
                  <a:lnTo>
                    <a:pt x="789" y="1605"/>
                  </a:lnTo>
                  <a:lnTo>
                    <a:pt x="758" y="1592"/>
                  </a:lnTo>
                  <a:lnTo>
                    <a:pt x="729" y="1578"/>
                  </a:lnTo>
                  <a:lnTo>
                    <a:pt x="701" y="1564"/>
                  </a:lnTo>
                  <a:lnTo>
                    <a:pt x="673" y="1548"/>
                  </a:lnTo>
                  <a:lnTo>
                    <a:pt x="648" y="1532"/>
                  </a:lnTo>
                  <a:lnTo>
                    <a:pt x="623" y="1517"/>
                  </a:lnTo>
                  <a:lnTo>
                    <a:pt x="600" y="1502"/>
                  </a:lnTo>
                  <a:lnTo>
                    <a:pt x="582" y="1520"/>
                  </a:lnTo>
                  <a:lnTo>
                    <a:pt x="563" y="1537"/>
                  </a:lnTo>
                  <a:lnTo>
                    <a:pt x="544" y="1553"/>
                  </a:lnTo>
                  <a:lnTo>
                    <a:pt x="525" y="1570"/>
                  </a:lnTo>
                  <a:lnTo>
                    <a:pt x="504" y="1585"/>
                  </a:lnTo>
                  <a:lnTo>
                    <a:pt x="481" y="1599"/>
                  </a:lnTo>
                  <a:lnTo>
                    <a:pt x="459" y="1612"/>
                  </a:lnTo>
                  <a:lnTo>
                    <a:pt x="435" y="1624"/>
                  </a:lnTo>
                  <a:lnTo>
                    <a:pt x="412" y="1633"/>
                  </a:lnTo>
                  <a:lnTo>
                    <a:pt x="387" y="1641"/>
                  </a:lnTo>
                  <a:lnTo>
                    <a:pt x="362" y="1646"/>
                  </a:lnTo>
                  <a:lnTo>
                    <a:pt x="335" y="1649"/>
                  </a:lnTo>
                  <a:lnTo>
                    <a:pt x="307" y="1649"/>
                  </a:lnTo>
                  <a:lnTo>
                    <a:pt x="280" y="1645"/>
                  </a:lnTo>
                  <a:lnTo>
                    <a:pt x="250" y="1639"/>
                  </a:lnTo>
                  <a:lnTo>
                    <a:pt x="221" y="1630"/>
                  </a:lnTo>
                  <a:lnTo>
                    <a:pt x="200" y="1612"/>
                  </a:lnTo>
                  <a:lnTo>
                    <a:pt x="179" y="1591"/>
                  </a:lnTo>
                  <a:lnTo>
                    <a:pt x="157" y="1567"/>
                  </a:lnTo>
                  <a:lnTo>
                    <a:pt x="138" y="1541"/>
                  </a:lnTo>
                  <a:lnTo>
                    <a:pt x="120" y="1512"/>
                  </a:lnTo>
                  <a:lnTo>
                    <a:pt x="104" y="1481"/>
                  </a:lnTo>
                  <a:lnTo>
                    <a:pt x="92" y="1446"/>
                  </a:lnTo>
                  <a:lnTo>
                    <a:pt x="85" y="1410"/>
                  </a:lnTo>
                  <a:lnTo>
                    <a:pt x="97" y="1410"/>
                  </a:lnTo>
                  <a:lnTo>
                    <a:pt x="88" y="1381"/>
                  </a:lnTo>
                  <a:lnTo>
                    <a:pt x="86" y="1350"/>
                  </a:lnTo>
                  <a:lnTo>
                    <a:pt x="92" y="1318"/>
                  </a:lnTo>
                  <a:lnTo>
                    <a:pt x="100" y="1285"/>
                  </a:lnTo>
                  <a:lnTo>
                    <a:pt x="111" y="1252"/>
                  </a:lnTo>
                  <a:lnTo>
                    <a:pt x="121" y="1215"/>
                  </a:lnTo>
                  <a:lnTo>
                    <a:pt x="127" y="1179"/>
                  </a:lnTo>
                  <a:lnTo>
                    <a:pt x="128" y="1140"/>
                  </a:lnTo>
                  <a:lnTo>
                    <a:pt x="359" y="1028"/>
                  </a:lnTo>
                  <a:lnTo>
                    <a:pt x="344" y="1053"/>
                  </a:lnTo>
                  <a:lnTo>
                    <a:pt x="335" y="1078"/>
                  </a:lnTo>
                  <a:lnTo>
                    <a:pt x="331" y="1104"/>
                  </a:lnTo>
                  <a:lnTo>
                    <a:pt x="333" y="1131"/>
                  </a:lnTo>
                  <a:lnTo>
                    <a:pt x="337" y="1157"/>
                  </a:lnTo>
                  <a:lnTo>
                    <a:pt x="342" y="1182"/>
                  </a:lnTo>
                  <a:lnTo>
                    <a:pt x="349" y="1206"/>
                  </a:lnTo>
                  <a:lnTo>
                    <a:pt x="356" y="1229"/>
                  </a:lnTo>
                  <a:lnTo>
                    <a:pt x="363" y="1239"/>
                  </a:lnTo>
                  <a:lnTo>
                    <a:pt x="365" y="1253"/>
                  </a:lnTo>
                  <a:lnTo>
                    <a:pt x="365" y="1268"/>
                  </a:lnTo>
                  <a:lnTo>
                    <a:pt x="363" y="1285"/>
                  </a:lnTo>
                  <a:lnTo>
                    <a:pt x="363" y="1299"/>
                  </a:lnTo>
                  <a:lnTo>
                    <a:pt x="366" y="1310"/>
                  </a:lnTo>
                  <a:lnTo>
                    <a:pt x="376" y="1315"/>
                  </a:lnTo>
                  <a:lnTo>
                    <a:pt x="391" y="1314"/>
                  </a:lnTo>
                  <a:lnTo>
                    <a:pt x="654" y="1190"/>
                  </a:lnTo>
                  <a:lnTo>
                    <a:pt x="657" y="1168"/>
                  </a:lnTo>
                  <a:lnTo>
                    <a:pt x="637" y="1169"/>
                  </a:lnTo>
                  <a:lnTo>
                    <a:pt x="616" y="1169"/>
                  </a:lnTo>
                  <a:lnTo>
                    <a:pt x="595" y="1168"/>
                  </a:lnTo>
                  <a:lnTo>
                    <a:pt x="575" y="1164"/>
                  </a:lnTo>
                  <a:lnTo>
                    <a:pt x="552" y="1161"/>
                  </a:lnTo>
                  <a:lnTo>
                    <a:pt x="531" y="1156"/>
                  </a:lnTo>
                  <a:lnTo>
                    <a:pt x="511" y="1150"/>
                  </a:lnTo>
                  <a:lnTo>
                    <a:pt x="491" y="1144"/>
                  </a:lnTo>
                  <a:lnTo>
                    <a:pt x="473" y="1133"/>
                  </a:lnTo>
                  <a:lnTo>
                    <a:pt x="452" y="1118"/>
                  </a:lnTo>
                  <a:lnTo>
                    <a:pt x="430" y="1101"/>
                  </a:lnTo>
                  <a:lnTo>
                    <a:pt x="409" y="1083"/>
                  </a:lnTo>
                  <a:lnTo>
                    <a:pt x="390" y="1065"/>
                  </a:lnTo>
                  <a:lnTo>
                    <a:pt x="373" y="1049"/>
                  </a:lnTo>
                  <a:lnTo>
                    <a:pt x="363" y="1036"/>
                  </a:lnTo>
                  <a:lnTo>
                    <a:pt x="359" y="1028"/>
                  </a:lnTo>
                  <a:lnTo>
                    <a:pt x="128" y="1140"/>
                  </a:lnTo>
                  <a:lnTo>
                    <a:pt x="154" y="1114"/>
                  </a:lnTo>
                  <a:lnTo>
                    <a:pt x="139" y="1094"/>
                  </a:lnTo>
                  <a:lnTo>
                    <a:pt x="121" y="1075"/>
                  </a:lnTo>
                  <a:lnTo>
                    <a:pt x="103" y="1055"/>
                  </a:lnTo>
                  <a:lnTo>
                    <a:pt x="86" y="1033"/>
                  </a:lnTo>
                  <a:lnTo>
                    <a:pt x="75" y="1011"/>
                  </a:lnTo>
                  <a:lnTo>
                    <a:pt x="70" y="983"/>
                  </a:lnTo>
                  <a:lnTo>
                    <a:pt x="72" y="953"/>
                  </a:lnTo>
                  <a:lnTo>
                    <a:pt x="85" y="916"/>
                  </a:lnTo>
                  <a:lnTo>
                    <a:pt x="86" y="908"/>
                  </a:lnTo>
                  <a:lnTo>
                    <a:pt x="90" y="889"/>
                  </a:lnTo>
                  <a:lnTo>
                    <a:pt x="92" y="862"/>
                  </a:lnTo>
                  <a:lnTo>
                    <a:pt x="89" y="833"/>
                  </a:lnTo>
                  <a:lnTo>
                    <a:pt x="85" y="820"/>
                  </a:lnTo>
                  <a:lnTo>
                    <a:pt x="81" y="809"/>
                  </a:lnTo>
                  <a:lnTo>
                    <a:pt x="75" y="798"/>
                  </a:lnTo>
                  <a:lnTo>
                    <a:pt x="68" y="790"/>
                  </a:lnTo>
                  <a:lnTo>
                    <a:pt x="60" y="782"/>
                  </a:lnTo>
                  <a:lnTo>
                    <a:pt x="51" y="773"/>
                  </a:lnTo>
                  <a:lnTo>
                    <a:pt x="42" y="765"/>
                  </a:lnTo>
                  <a:lnTo>
                    <a:pt x="32" y="756"/>
                  </a:lnTo>
                  <a:lnTo>
                    <a:pt x="22" y="747"/>
                  </a:lnTo>
                  <a:lnTo>
                    <a:pt x="13" y="736"/>
                  </a:lnTo>
                  <a:lnTo>
                    <a:pt x="4" y="724"/>
                  </a:lnTo>
                  <a:lnTo>
                    <a:pt x="0" y="712"/>
                  </a:lnTo>
                  <a:lnTo>
                    <a:pt x="0" y="701"/>
                  </a:lnTo>
                  <a:lnTo>
                    <a:pt x="6" y="691"/>
                  </a:lnTo>
                  <a:lnTo>
                    <a:pt x="19" y="683"/>
                  </a:lnTo>
                  <a:lnTo>
                    <a:pt x="43" y="677"/>
                  </a:lnTo>
                  <a:lnTo>
                    <a:pt x="65" y="688"/>
                  </a:lnTo>
                  <a:lnTo>
                    <a:pt x="57" y="661"/>
                  </a:lnTo>
                  <a:lnTo>
                    <a:pt x="57" y="638"/>
                  </a:lnTo>
                  <a:lnTo>
                    <a:pt x="63" y="623"/>
                  </a:lnTo>
                  <a:lnTo>
                    <a:pt x="74" y="613"/>
                  </a:lnTo>
                  <a:lnTo>
                    <a:pt x="86" y="608"/>
                  </a:lnTo>
                  <a:lnTo>
                    <a:pt x="97" y="605"/>
                  </a:lnTo>
                  <a:lnTo>
                    <a:pt x="107" y="604"/>
                  </a:lnTo>
                  <a:lnTo>
                    <a:pt x="110" y="604"/>
                  </a:lnTo>
                  <a:lnTo>
                    <a:pt x="117" y="591"/>
                  </a:lnTo>
                  <a:lnTo>
                    <a:pt x="125" y="581"/>
                  </a:lnTo>
                  <a:lnTo>
                    <a:pt x="136" y="576"/>
                  </a:lnTo>
                  <a:lnTo>
                    <a:pt x="149" y="573"/>
                  </a:lnTo>
                  <a:lnTo>
                    <a:pt x="161" y="574"/>
                  </a:lnTo>
                  <a:lnTo>
                    <a:pt x="173" y="577"/>
                  </a:lnTo>
                  <a:lnTo>
                    <a:pt x="181" y="584"/>
                  </a:lnTo>
                  <a:lnTo>
                    <a:pt x="188" y="592"/>
                  </a:lnTo>
                  <a:lnTo>
                    <a:pt x="198" y="583"/>
                  </a:lnTo>
                  <a:lnTo>
                    <a:pt x="207" y="578"/>
                  </a:lnTo>
                  <a:lnTo>
                    <a:pt x="217" y="577"/>
                  </a:lnTo>
                  <a:lnTo>
                    <a:pt x="227" y="578"/>
                  </a:lnTo>
                  <a:lnTo>
                    <a:pt x="235" y="583"/>
                  </a:lnTo>
                  <a:lnTo>
                    <a:pt x="245" y="587"/>
                  </a:lnTo>
                  <a:lnTo>
                    <a:pt x="255" y="594"/>
                  </a:lnTo>
                  <a:lnTo>
                    <a:pt x="263" y="599"/>
                  </a:lnTo>
                  <a:lnTo>
                    <a:pt x="284" y="609"/>
                  </a:lnTo>
                  <a:lnTo>
                    <a:pt x="303" y="609"/>
                  </a:lnTo>
                  <a:lnTo>
                    <a:pt x="323" y="601"/>
                  </a:lnTo>
                  <a:lnTo>
                    <a:pt x="341" y="590"/>
                  </a:lnTo>
                  <a:lnTo>
                    <a:pt x="358" y="574"/>
                  </a:lnTo>
                  <a:lnTo>
                    <a:pt x="371" y="559"/>
                  </a:lnTo>
                  <a:lnTo>
                    <a:pt x="383" y="544"/>
                  </a:lnTo>
                  <a:lnTo>
                    <a:pt x="391" y="534"/>
                  </a:lnTo>
                  <a:lnTo>
                    <a:pt x="398" y="524"/>
                  </a:lnTo>
                  <a:lnTo>
                    <a:pt x="408" y="508"/>
                  </a:lnTo>
                  <a:lnTo>
                    <a:pt x="417" y="489"/>
                  </a:lnTo>
                  <a:lnTo>
                    <a:pt x="429" y="467"/>
                  </a:lnTo>
                  <a:lnTo>
                    <a:pt x="440" y="445"/>
                  </a:lnTo>
                  <a:lnTo>
                    <a:pt x="449" y="423"/>
                  </a:lnTo>
                  <a:lnTo>
                    <a:pt x="458" y="402"/>
                  </a:lnTo>
                  <a:lnTo>
                    <a:pt x="463" y="384"/>
                  </a:lnTo>
                  <a:lnTo>
                    <a:pt x="459" y="387"/>
                  </a:lnTo>
                  <a:lnTo>
                    <a:pt x="452" y="388"/>
                  </a:lnTo>
                  <a:lnTo>
                    <a:pt x="445" y="388"/>
                  </a:lnTo>
                  <a:lnTo>
                    <a:pt x="438" y="388"/>
                  </a:lnTo>
                  <a:lnTo>
                    <a:pt x="431" y="387"/>
                  </a:lnTo>
                  <a:lnTo>
                    <a:pt x="426" y="385"/>
                  </a:lnTo>
                  <a:lnTo>
                    <a:pt x="422" y="384"/>
                  </a:lnTo>
                  <a:lnTo>
                    <a:pt x="420" y="384"/>
                  </a:lnTo>
                  <a:lnTo>
                    <a:pt x="424" y="373"/>
                  </a:lnTo>
                  <a:lnTo>
                    <a:pt x="430" y="364"/>
                  </a:lnTo>
                  <a:lnTo>
                    <a:pt x="438" y="357"/>
                  </a:lnTo>
                  <a:lnTo>
                    <a:pt x="447" y="353"/>
                  </a:lnTo>
                  <a:lnTo>
                    <a:pt x="456" y="350"/>
                  </a:lnTo>
                  <a:lnTo>
                    <a:pt x="466" y="349"/>
                  </a:lnTo>
                  <a:lnTo>
                    <a:pt x="476" y="348"/>
                  </a:lnTo>
                  <a:lnTo>
                    <a:pt x="487" y="346"/>
                  </a:lnTo>
                  <a:lnTo>
                    <a:pt x="488" y="345"/>
                  </a:lnTo>
                  <a:lnTo>
                    <a:pt x="491" y="342"/>
                  </a:lnTo>
                  <a:lnTo>
                    <a:pt x="497" y="337"/>
                  </a:lnTo>
                  <a:lnTo>
                    <a:pt x="504" y="330"/>
                  </a:lnTo>
                  <a:lnTo>
                    <a:pt x="513" y="323"/>
                  </a:lnTo>
                  <a:lnTo>
                    <a:pt x="523" y="313"/>
                  </a:lnTo>
                  <a:lnTo>
                    <a:pt x="534" y="305"/>
                  </a:lnTo>
                  <a:lnTo>
                    <a:pt x="545" y="295"/>
                  </a:lnTo>
                  <a:lnTo>
                    <a:pt x="531" y="288"/>
                  </a:lnTo>
                  <a:lnTo>
                    <a:pt x="516" y="285"/>
                  </a:lnTo>
                  <a:lnTo>
                    <a:pt x="499" y="285"/>
                  </a:lnTo>
                  <a:lnTo>
                    <a:pt x="484" y="284"/>
                  </a:lnTo>
                  <a:lnTo>
                    <a:pt x="470" y="282"/>
                  </a:lnTo>
                  <a:lnTo>
                    <a:pt x="458" y="277"/>
                  </a:lnTo>
                  <a:lnTo>
                    <a:pt x="451" y="266"/>
                  </a:lnTo>
                  <a:lnTo>
                    <a:pt x="448" y="249"/>
                  </a:lnTo>
                  <a:lnTo>
                    <a:pt x="467" y="242"/>
                  </a:lnTo>
                  <a:lnTo>
                    <a:pt x="488" y="236"/>
                  </a:lnTo>
                  <a:lnTo>
                    <a:pt x="511" y="232"/>
                  </a:lnTo>
                  <a:lnTo>
                    <a:pt x="534" y="231"/>
                  </a:lnTo>
                  <a:lnTo>
                    <a:pt x="559" y="229"/>
                  </a:lnTo>
                  <a:lnTo>
                    <a:pt x="583" y="229"/>
                  </a:lnTo>
                  <a:lnTo>
                    <a:pt x="608" y="228"/>
                  </a:lnTo>
                  <a:lnTo>
                    <a:pt x="632" y="227"/>
                  </a:lnTo>
                  <a:lnTo>
                    <a:pt x="655" y="224"/>
                  </a:lnTo>
                  <a:lnTo>
                    <a:pt x="676" y="220"/>
                  </a:lnTo>
                  <a:lnTo>
                    <a:pt x="696" y="213"/>
                  </a:lnTo>
                  <a:lnTo>
                    <a:pt x="714" y="204"/>
                  </a:lnTo>
                  <a:lnTo>
                    <a:pt x="729" y="192"/>
                  </a:lnTo>
                  <a:lnTo>
                    <a:pt x="740" y="177"/>
                  </a:lnTo>
                  <a:lnTo>
                    <a:pt x="749" y="157"/>
                  </a:lnTo>
                  <a:lnTo>
                    <a:pt x="754" y="132"/>
                  </a:lnTo>
                  <a:lnTo>
                    <a:pt x="767" y="114"/>
                  </a:lnTo>
                  <a:lnTo>
                    <a:pt x="778" y="96"/>
                  </a:lnTo>
                  <a:lnTo>
                    <a:pt x="787" y="78"/>
                  </a:lnTo>
                  <a:lnTo>
                    <a:pt x="797" y="60"/>
                  </a:lnTo>
                  <a:lnTo>
                    <a:pt x="808" y="42"/>
                  </a:lnTo>
                  <a:lnTo>
                    <a:pt x="819" y="26"/>
                  </a:lnTo>
                  <a:lnTo>
                    <a:pt x="833" y="11"/>
                  </a:lnTo>
                  <a:lnTo>
                    <a:pt x="850" y="0"/>
                  </a:lnTo>
                  <a:lnTo>
                    <a:pt x="883" y="8"/>
                  </a:lnTo>
                  <a:lnTo>
                    <a:pt x="915" y="17"/>
                  </a:lnTo>
                  <a:lnTo>
                    <a:pt x="945" y="28"/>
                  </a:lnTo>
                  <a:lnTo>
                    <a:pt x="973" y="40"/>
                  </a:lnTo>
                  <a:lnTo>
                    <a:pt x="999" y="53"/>
                  </a:lnTo>
                  <a:lnTo>
                    <a:pt x="1024" y="67"/>
                  </a:lnTo>
                  <a:lnTo>
                    <a:pt x="1048" y="82"/>
                  </a:lnTo>
                  <a:lnTo>
                    <a:pt x="1070" y="97"/>
                  </a:lnTo>
                  <a:lnTo>
                    <a:pt x="1091" y="114"/>
                  </a:lnTo>
                  <a:lnTo>
                    <a:pt x="1110" y="132"/>
                  </a:lnTo>
                  <a:lnTo>
                    <a:pt x="1130" y="150"/>
                  </a:lnTo>
                  <a:lnTo>
                    <a:pt x="1148" y="168"/>
                  </a:lnTo>
                  <a:lnTo>
                    <a:pt x="1165" y="188"/>
                  </a:lnTo>
                  <a:lnTo>
                    <a:pt x="1181" y="207"/>
                  </a:lnTo>
                  <a:lnTo>
                    <a:pt x="1198" y="228"/>
                  </a:lnTo>
                  <a:lnTo>
                    <a:pt x="1213" y="249"/>
                  </a:lnTo>
                  <a:lnTo>
                    <a:pt x="1212" y="252"/>
                  </a:lnTo>
                  <a:lnTo>
                    <a:pt x="1208" y="259"/>
                  </a:lnTo>
                  <a:lnTo>
                    <a:pt x="1202" y="268"/>
                  </a:lnTo>
                  <a:lnTo>
                    <a:pt x="1197" y="280"/>
                  </a:lnTo>
                  <a:lnTo>
                    <a:pt x="1188" y="292"/>
                  </a:lnTo>
                  <a:lnTo>
                    <a:pt x="1181" y="305"/>
                  </a:lnTo>
                  <a:lnTo>
                    <a:pt x="1176" y="317"/>
                  </a:lnTo>
                  <a:lnTo>
                    <a:pt x="1170" y="325"/>
                  </a:lnTo>
                  <a:lnTo>
                    <a:pt x="1166" y="364"/>
                  </a:lnTo>
                  <a:lnTo>
                    <a:pt x="1133" y="356"/>
                  </a:lnTo>
                  <a:lnTo>
                    <a:pt x="1096" y="349"/>
                  </a:lnTo>
                  <a:lnTo>
                    <a:pt x="1062" y="343"/>
                  </a:lnTo>
                  <a:lnTo>
                    <a:pt x="1025" y="338"/>
                  </a:lnTo>
                  <a:lnTo>
                    <a:pt x="988" y="332"/>
                  </a:lnTo>
                  <a:lnTo>
                    <a:pt x="952" y="330"/>
                  </a:lnTo>
                  <a:lnTo>
                    <a:pt x="914" y="325"/>
                  </a:lnTo>
                  <a:lnTo>
                    <a:pt x="875" y="323"/>
                  </a:lnTo>
                  <a:lnTo>
                    <a:pt x="838" y="320"/>
                  </a:lnTo>
                  <a:lnTo>
                    <a:pt x="799" y="318"/>
                  </a:lnTo>
                  <a:lnTo>
                    <a:pt x="761" y="316"/>
                  </a:lnTo>
                  <a:lnTo>
                    <a:pt x="722" y="314"/>
                  </a:lnTo>
                  <a:lnTo>
                    <a:pt x="685" y="311"/>
                  </a:lnTo>
                  <a:lnTo>
                    <a:pt x="647" y="310"/>
                  </a:lnTo>
                  <a:lnTo>
                    <a:pt x="609" y="309"/>
                  </a:lnTo>
                  <a:lnTo>
                    <a:pt x="572" y="306"/>
                  </a:lnTo>
                  <a:lnTo>
                    <a:pt x="526" y="341"/>
                  </a:lnTo>
                  <a:lnTo>
                    <a:pt x="534" y="353"/>
                  </a:lnTo>
                  <a:lnTo>
                    <a:pt x="544" y="364"/>
                  </a:lnTo>
                  <a:lnTo>
                    <a:pt x="555" y="374"/>
                  </a:lnTo>
                  <a:lnTo>
                    <a:pt x="568" y="384"/>
                  </a:lnTo>
                  <a:lnTo>
                    <a:pt x="577" y="395"/>
                  </a:lnTo>
                  <a:lnTo>
                    <a:pt x="587" y="406"/>
                  </a:lnTo>
                  <a:lnTo>
                    <a:pt x="595" y="419"/>
                  </a:lnTo>
                  <a:lnTo>
                    <a:pt x="600" y="434"/>
                  </a:lnTo>
                  <a:lnTo>
                    <a:pt x="590" y="428"/>
                  </a:lnTo>
                  <a:lnTo>
                    <a:pt x="576" y="420"/>
                  </a:lnTo>
                  <a:lnTo>
                    <a:pt x="562" y="410"/>
                  </a:lnTo>
                  <a:lnTo>
                    <a:pt x="547" y="399"/>
                  </a:lnTo>
                  <a:lnTo>
                    <a:pt x="530" y="391"/>
                  </a:lnTo>
                  <a:lnTo>
                    <a:pt x="513" y="382"/>
                  </a:lnTo>
                  <a:lnTo>
                    <a:pt x="498" y="378"/>
                  </a:lnTo>
                  <a:lnTo>
                    <a:pt x="484" y="377"/>
                  </a:lnTo>
                  <a:lnTo>
                    <a:pt x="481" y="396"/>
                  </a:lnTo>
                  <a:lnTo>
                    <a:pt x="476" y="420"/>
                  </a:lnTo>
                  <a:lnTo>
                    <a:pt x="466" y="449"/>
                  </a:lnTo>
                  <a:lnTo>
                    <a:pt x="454" y="478"/>
                  </a:lnTo>
                  <a:lnTo>
                    <a:pt x="441" y="508"/>
                  </a:lnTo>
                  <a:lnTo>
                    <a:pt x="427" y="533"/>
                  </a:lnTo>
                  <a:lnTo>
                    <a:pt x="415" y="551"/>
                  </a:lnTo>
                  <a:lnTo>
                    <a:pt x="402" y="562"/>
                  </a:lnTo>
                  <a:lnTo>
                    <a:pt x="387" y="578"/>
                  </a:lnTo>
                  <a:lnTo>
                    <a:pt x="367" y="592"/>
                  </a:lnTo>
                  <a:lnTo>
                    <a:pt x="346" y="606"/>
                  </a:lnTo>
                  <a:lnTo>
                    <a:pt x="324" y="619"/>
                  </a:lnTo>
                  <a:lnTo>
                    <a:pt x="306" y="633"/>
                  </a:lnTo>
                  <a:lnTo>
                    <a:pt x="292" y="647"/>
                  </a:lnTo>
                  <a:lnTo>
                    <a:pt x="287" y="661"/>
                  </a:lnTo>
                  <a:lnTo>
                    <a:pt x="291" y="677"/>
                  </a:lnTo>
                  <a:lnTo>
                    <a:pt x="307" y="683"/>
                  </a:lnTo>
                  <a:lnTo>
                    <a:pt x="324" y="687"/>
                  </a:lnTo>
                  <a:lnTo>
                    <a:pt x="342" y="688"/>
                  </a:lnTo>
                  <a:lnTo>
                    <a:pt x="359" y="690"/>
                  </a:lnTo>
                  <a:lnTo>
                    <a:pt x="376" y="688"/>
                  </a:lnTo>
                  <a:lnTo>
                    <a:pt x="391" y="686"/>
                  </a:lnTo>
                  <a:lnTo>
                    <a:pt x="403" y="680"/>
                  </a:lnTo>
                  <a:lnTo>
                    <a:pt x="413" y="673"/>
                  </a:lnTo>
                  <a:lnTo>
                    <a:pt x="416" y="662"/>
                  </a:lnTo>
                  <a:lnTo>
                    <a:pt x="413" y="655"/>
                  </a:lnTo>
                  <a:lnTo>
                    <a:pt x="403" y="649"/>
                  </a:lnTo>
                  <a:lnTo>
                    <a:pt x="391" y="649"/>
                  </a:lnTo>
                  <a:lnTo>
                    <a:pt x="378" y="649"/>
                  </a:lnTo>
                  <a:lnTo>
                    <a:pt x="378" y="642"/>
                  </a:lnTo>
                  <a:lnTo>
                    <a:pt x="390" y="640"/>
                  </a:lnTo>
                  <a:lnTo>
                    <a:pt x="399" y="640"/>
                  </a:lnTo>
                  <a:lnTo>
                    <a:pt x="410" y="641"/>
                  </a:lnTo>
                  <a:lnTo>
                    <a:pt x="420" y="644"/>
                  </a:lnTo>
                  <a:lnTo>
                    <a:pt x="429" y="649"/>
                  </a:lnTo>
                  <a:lnTo>
                    <a:pt x="435" y="656"/>
                  </a:lnTo>
                  <a:lnTo>
                    <a:pt x="441" y="666"/>
                  </a:lnTo>
                  <a:lnTo>
                    <a:pt x="444" y="677"/>
                  </a:lnTo>
                  <a:lnTo>
                    <a:pt x="442" y="687"/>
                  </a:lnTo>
                  <a:lnTo>
                    <a:pt x="438" y="695"/>
                  </a:lnTo>
                  <a:lnTo>
                    <a:pt x="430" y="702"/>
                  </a:lnTo>
                  <a:lnTo>
                    <a:pt x="420" y="709"/>
                  </a:lnTo>
                  <a:lnTo>
                    <a:pt x="409" y="716"/>
                  </a:lnTo>
                  <a:lnTo>
                    <a:pt x="398" y="723"/>
                  </a:lnTo>
                  <a:lnTo>
                    <a:pt x="387" y="729"/>
                  </a:lnTo>
                  <a:lnTo>
                    <a:pt x="378" y="734"/>
                  </a:lnTo>
                  <a:lnTo>
                    <a:pt x="363" y="808"/>
                  </a:lnTo>
                  <a:lnTo>
                    <a:pt x="365" y="855"/>
                  </a:lnTo>
                  <a:lnTo>
                    <a:pt x="369" y="900"/>
                  </a:lnTo>
                  <a:lnTo>
                    <a:pt x="377" y="941"/>
                  </a:lnTo>
                  <a:lnTo>
                    <a:pt x="390" y="980"/>
                  </a:lnTo>
                  <a:lnTo>
                    <a:pt x="408" y="1015"/>
                  </a:lnTo>
                  <a:lnTo>
                    <a:pt x="431" y="1047"/>
                  </a:lnTo>
                  <a:lnTo>
                    <a:pt x="463" y="1074"/>
                  </a:lnTo>
                  <a:lnTo>
                    <a:pt x="502" y="1094"/>
                  </a:lnTo>
                  <a:lnTo>
                    <a:pt x="523" y="1101"/>
                  </a:lnTo>
                  <a:lnTo>
                    <a:pt x="545" y="1108"/>
                  </a:lnTo>
                  <a:lnTo>
                    <a:pt x="566" y="1112"/>
                  </a:lnTo>
                  <a:lnTo>
                    <a:pt x="587" y="1117"/>
                  </a:lnTo>
                  <a:lnTo>
                    <a:pt x="609" y="1121"/>
                  </a:lnTo>
                  <a:lnTo>
                    <a:pt x="632" y="1124"/>
                  </a:lnTo>
                  <a:lnTo>
                    <a:pt x="653" y="1128"/>
                  </a:lnTo>
                  <a:lnTo>
                    <a:pt x="675" y="1129"/>
                  </a:lnTo>
                  <a:lnTo>
                    <a:pt x="696" y="1132"/>
                  </a:lnTo>
                  <a:lnTo>
                    <a:pt x="718" y="1135"/>
                  </a:lnTo>
                  <a:lnTo>
                    <a:pt x="739" y="1137"/>
                  </a:lnTo>
                  <a:lnTo>
                    <a:pt x="760" y="1140"/>
                  </a:lnTo>
                  <a:lnTo>
                    <a:pt x="781" y="1144"/>
                  </a:lnTo>
                  <a:lnTo>
                    <a:pt x="801" y="1149"/>
                  </a:lnTo>
                  <a:lnTo>
                    <a:pt x="822" y="1154"/>
                  </a:lnTo>
                  <a:lnTo>
                    <a:pt x="843" y="1160"/>
                  </a:lnTo>
                  <a:lnTo>
                    <a:pt x="871" y="1131"/>
                  </a:lnTo>
                  <a:lnTo>
                    <a:pt x="899" y="1099"/>
                  </a:lnTo>
                  <a:lnTo>
                    <a:pt x="928" y="1064"/>
                  </a:lnTo>
                  <a:lnTo>
                    <a:pt x="956" y="1029"/>
                  </a:lnTo>
                  <a:lnTo>
                    <a:pt x="982" y="993"/>
                  </a:lnTo>
                  <a:lnTo>
                    <a:pt x="1009" y="955"/>
                  </a:lnTo>
                  <a:lnTo>
                    <a:pt x="1034" y="916"/>
                  </a:lnTo>
                  <a:lnTo>
                    <a:pt x="1056" y="877"/>
                  </a:lnTo>
                  <a:lnTo>
                    <a:pt x="1039" y="873"/>
                  </a:lnTo>
                  <a:lnTo>
                    <a:pt x="1021" y="872"/>
                  </a:lnTo>
                  <a:lnTo>
                    <a:pt x="1002" y="869"/>
                  </a:lnTo>
                  <a:lnTo>
                    <a:pt x="982" y="865"/>
                  </a:lnTo>
                  <a:lnTo>
                    <a:pt x="964" y="861"/>
                  </a:lnTo>
                  <a:lnTo>
                    <a:pt x="949" y="855"/>
                  </a:lnTo>
                  <a:lnTo>
                    <a:pt x="938" y="845"/>
                  </a:lnTo>
                  <a:lnTo>
                    <a:pt x="934" y="833"/>
                  </a:lnTo>
                  <a:lnTo>
                    <a:pt x="947" y="808"/>
                  </a:lnTo>
                  <a:lnTo>
                    <a:pt x="947" y="822"/>
                  </a:lnTo>
                  <a:lnTo>
                    <a:pt x="954" y="832"/>
                  </a:lnTo>
                  <a:lnTo>
                    <a:pt x="964" y="837"/>
                  </a:lnTo>
                  <a:lnTo>
                    <a:pt x="979" y="841"/>
                  </a:lnTo>
                  <a:lnTo>
                    <a:pt x="995" y="843"/>
                  </a:lnTo>
                  <a:lnTo>
                    <a:pt x="1011" y="843"/>
                  </a:lnTo>
                  <a:lnTo>
                    <a:pt x="1027" y="841"/>
                  </a:lnTo>
                  <a:lnTo>
                    <a:pt x="1039" y="840"/>
                  </a:lnTo>
                  <a:lnTo>
                    <a:pt x="1063" y="836"/>
                  </a:lnTo>
                  <a:lnTo>
                    <a:pt x="1085" y="826"/>
                  </a:lnTo>
                  <a:lnTo>
                    <a:pt x="1103" y="811"/>
                  </a:lnTo>
                  <a:lnTo>
                    <a:pt x="1120" y="793"/>
                  </a:lnTo>
                  <a:lnTo>
                    <a:pt x="1133" y="776"/>
                  </a:lnTo>
                  <a:lnTo>
                    <a:pt x="1142" y="761"/>
                  </a:lnTo>
                  <a:lnTo>
                    <a:pt x="1149" y="751"/>
                  </a:lnTo>
                  <a:lnTo>
                    <a:pt x="1151" y="747"/>
                  </a:lnTo>
                  <a:lnTo>
                    <a:pt x="1152" y="743"/>
                  </a:lnTo>
                  <a:lnTo>
                    <a:pt x="1155" y="733"/>
                  </a:lnTo>
                  <a:lnTo>
                    <a:pt x="1158" y="718"/>
                  </a:lnTo>
                  <a:lnTo>
                    <a:pt x="1159" y="699"/>
                  </a:lnTo>
                  <a:lnTo>
                    <a:pt x="1158" y="679"/>
                  </a:lnTo>
                  <a:lnTo>
                    <a:pt x="1151" y="659"/>
                  </a:lnTo>
                  <a:lnTo>
                    <a:pt x="1138" y="641"/>
                  </a:lnTo>
                  <a:lnTo>
                    <a:pt x="1117" y="627"/>
                  </a:lnTo>
                  <a:lnTo>
                    <a:pt x="1105" y="626"/>
                  </a:lnTo>
                  <a:lnTo>
                    <a:pt x="1091" y="626"/>
                  </a:lnTo>
                  <a:lnTo>
                    <a:pt x="1075" y="627"/>
                  </a:lnTo>
                  <a:lnTo>
                    <a:pt x="1060" y="630"/>
                  </a:lnTo>
                  <a:lnTo>
                    <a:pt x="1045" y="634"/>
                  </a:lnTo>
                  <a:lnTo>
                    <a:pt x="1031" y="641"/>
                  </a:lnTo>
                  <a:lnTo>
                    <a:pt x="1018" y="651"/>
                  </a:lnTo>
                  <a:lnTo>
                    <a:pt x="1009" y="662"/>
                  </a:lnTo>
                  <a:lnTo>
                    <a:pt x="1017" y="649"/>
                  </a:lnTo>
                  <a:lnTo>
                    <a:pt x="1027" y="638"/>
                  </a:lnTo>
                  <a:lnTo>
                    <a:pt x="1042" y="626"/>
                  </a:lnTo>
                  <a:lnTo>
                    <a:pt x="1057" y="616"/>
                  </a:lnTo>
                  <a:lnTo>
                    <a:pt x="1075" y="608"/>
                  </a:lnTo>
                  <a:lnTo>
                    <a:pt x="1094" y="602"/>
                  </a:lnTo>
                  <a:lnTo>
                    <a:pt x="1113" y="601"/>
                  </a:lnTo>
                  <a:lnTo>
                    <a:pt x="1133" y="604"/>
                  </a:lnTo>
                  <a:lnTo>
                    <a:pt x="1139" y="606"/>
                  </a:lnTo>
                  <a:lnTo>
                    <a:pt x="1146" y="609"/>
                  </a:lnTo>
                  <a:lnTo>
                    <a:pt x="1152" y="613"/>
                  </a:lnTo>
                  <a:lnTo>
                    <a:pt x="1158" y="619"/>
                  </a:lnTo>
                  <a:lnTo>
                    <a:pt x="1162" y="624"/>
                  </a:lnTo>
                  <a:lnTo>
                    <a:pt x="1166" y="630"/>
                  </a:lnTo>
                  <a:lnTo>
                    <a:pt x="1171" y="635"/>
                  </a:lnTo>
                  <a:lnTo>
                    <a:pt x="1177" y="642"/>
                  </a:lnTo>
                  <a:lnTo>
                    <a:pt x="1187" y="617"/>
                  </a:lnTo>
                  <a:lnTo>
                    <a:pt x="1191" y="594"/>
                  </a:lnTo>
                  <a:lnTo>
                    <a:pt x="1192" y="572"/>
                  </a:lnTo>
                  <a:lnTo>
                    <a:pt x="1191" y="551"/>
                  </a:lnTo>
                  <a:lnTo>
                    <a:pt x="1187" y="528"/>
                  </a:lnTo>
                  <a:lnTo>
                    <a:pt x="1180" y="508"/>
                  </a:lnTo>
                  <a:lnTo>
                    <a:pt x="1173" y="484"/>
                  </a:lnTo>
                  <a:lnTo>
                    <a:pt x="1166" y="460"/>
                  </a:lnTo>
                  <a:lnTo>
                    <a:pt x="1102" y="388"/>
                  </a:lnTo>
                  <a:lnTo>
                    <a:pt x="1107" y="384"/>
                  </a:lnTo>
                  <a:lnTo>
                    <a:pt x="1117" y="381"/>
                  </a:lnTo>
                  <a:lnTo>
                    <a:pt x="1130" y="381"/>
                  </a:lnTo>
                  <a:lnTo>
                    <a:pt x="1144" y="382"/>
                  </a:lnTo>
                  <a:lnTo>
                    <a:pt x="1159" y="382"/>
                  </a:lnTo>
                  <a:lnTo>
                    <a:pt x="1173" y="381"/>
                  </a:lnTo>
                  <a:lnTo>
                    <a:pt x="1185" y="377"/>
                  </a:lnTo>
                  <a:lnTo>
                    <a:pt x="1194" y="369"/>
                  </a:lnTo>
                  <a:lnTo>
                    <a:pt x="1210" y="369"/>
                  </a:lnTo>
                  <a:lnTo>
                    <a:pt x="1227" y="371"/>
                  </a:lnTo>
                  <a:lnTo>
                    <a:pt x="1242" y="374"/>
                  </a:lnTo>
                  <a:lnTo>
                    <a:pt x="1258" y="378"/>
                  </a:lnTo>
                  <a:lnTo>
                    <a:pt x="1272" y="384"/>
                  </a:lnTo>
                  <a:lnTo>
                    <a:pt x="1284" y="391"/>
                  </a:lnTo>
                  <a:lnTo>
                    <a:pt x="1295" y="399"/>
                  </a:lnTo>
                  <a:lnTo>
                    <a:pt x="1305" y="410"/>
                  </a:lnTo>
                  <a:lnTo>
                    <a:pt x="1308" y="428"/>
                  </a:lnTo>
                  <a:lnTo>
                    <a:pt x="1306" y="439"/>
                  </a:lnTo>
                  <a:lnTo>
                    <a:pt x="1302" y="449"/>
                  </a:lnTo>
                  <a:lnTo>
                    <a:pt x="1295" y="453"/>
                  </a:lnTo>
                  <a:lnTo>
                    <a:pt x="1287" y="458"/>
                  </a:lnTo>
                  <a:lnTo>
                    <a:pt x="1277" y="460"/>
                  </a:lnTo>
                  <a:lnTo>
                    <a:pt x="1266" y="464"/>
                  </a:lnTo>
                  <a:lnTo>
                    <a:pt x="1255" y="469"/>
                  </a:lnTo>
                  <a:lnTo>
                    <a:pt x="1245" y="470"/>
                  </a:lnTo>
                  <a:lnTo>
                    <a:pt x="1237" y="470"/>
                  </a:lnTo>
                  <a:lnTo>
                    <a:pt x="1227" y="470"/>
                  </a:lnTo>
                  <a:lnTo>
                    <a:pt x="1220" y="471"/>
                  </a:lnTo>
                  <a:lnTo>
                    <a:pt x="1213" y="473"/>
                  </a:lnTo>
                  <a:lnTo>
                    <a:pt x="1209" y="478"/>
                  </a:lnTo>
                  <a:lnTo>
                    <a:pt x="1208" y="487"/>
                  </a:lnTo>
                  <a:lnTo>
                    <a:pt x="1210" y="501"/>
                  </a:lnTo>
                  <a:lnTo>
                    <a:pt x="1212" y="517"/>
                  </a:lnTo>
                  <a:lnTo>
                    <a:pt x="1213" y="560"/>
                  </a:lnTo>
                  <a:lnTo>
                    <a:pt x="1213" y="620"/>
                  </a:lnTo>
                  <a:lnTo>
                    <a:pt x="1209" y="684"/>
                  </a:lnTo>
                  <a:lnTo>
                    <a:pt x="1201" y="718"/>
                  </a:lnTo>
                  <a:lnTo>
                    <a:pt x="1183" y="754"/>
                  </a:lnTo>
                  <a:lnTo>
                    <a:pt x="1159" y="790"/>
                  </a:lnTo>
                  <a:lnTo>
                    <a:pt x="1130" y="829"/>
                  </a:lnTo>
                  <a:lnTo>
                    <a:pt x="1099" y="868"/>
                  </a:lnTo>
                  <a:lnTo>
                    <a:pt x="1066" y="907"/>
                  </a:lnTo>
                  <a:lnTo>
                    <a:pt x="1034" y="947"/>
                  </a:lnTo>
                  <a:lnTo>
                    <a:pt x="1005" y="986"/>
                  </a:lnTo>
                  <a:lnTo>
                    <a:pt x="1024" y="994"/>
                  </a:lnTo>
                  <a:lnTo>
                    <a:pt x="1066" y="975"/>
                  </a:lnTo>
                  <a:lnTo>
                    <a:pt x="1107" y="955"/>
                  </a:lnTo>
                  <a:lnTo>
                    <a:pt x="1149" y="937"/>
                  </a:lnTo>
                  <a:lnTo>
                    <a:pt x="1192" y="918"/>
                  </a:lnTo>
                  <a:lnTo>
                    <a:pt x="1234" y="898"/>
                  </a:lnTo>
                  <a:lnTo>
                    <a:pt x="1277" y="880"/>
                  </a:lnTo>
                  <a:lnTo>
                    <a:pt x="1319" y="862"/>
                  </a:lnTo>
                  <a:lnTo>
                    <a:pt x="1362" y="845"/>
                  </a:lnTo>
                  <a:lnTo>
                    <a:pt x="1405" y="829"/>
                  </a:lnTo>
                  <a:lnTo>
                    <a:pt x="1450" y="812"/>
                  </a:lnTo>
                  <a:lnTo>
                    <a:pt x="1493" y="797"/>
                  </a:lnTo>
                  <a:lnTo>
                    <a:pt x="1537" y="783"/>
                  </a:lnTo>
                  <a:lnTo>
                    <a:pt x="1582" y="770"/>
                  </a:lnTo>
                  <a:lnTo>
                    <a:pt x="1628" y="759"/>
                  </a:lnTo>
                  <a:lnTo>
                    <a:pt x="1674" y="748"/>
                  </a:lnTo>
                  <a:lnTo>
                    <a:pt x="1720" y="740"/>
                  </a:lnTo>
                  <a:lnTo>
                    <a:pt x="1725" y="738"/>
                  </a:lnTo>
                  <a:lnTo>
                    <a:pt x="1735" y="737"/>
                  </a:lnTo>
                  <a:lnTo>
                    <a:pt x="1745" y="733"/>
                  </a:lnTo>
                  <a:lnTo>
                    <a:pt x="1757" y="730"/>
                  </a:lnTo>
                  <a:lnTo>
                    <a:pt x="1768" y="724"/>
                  </a:lnTo>
                  <a:lnTo>
                    <a:pt x="1779" y="718"/>
                  </a:lnTo>
                  <a:lnTo>
                    <a:pt x="1788" y="709"/>
                  </a:lnTo>
                  <a:lnTo>
                    <a:pt x="1793" y="699"/>
                  </a:lnTo>
                  <a:close/>
                </a:path>
              </a:pathLst>
            </a:custGeom>
            <a:solidFill>
              <a:srgbClr val="000000"/>
            </a:solidFill>
            <a:ln w="9525">
              <a:noFill/>
              <a:round/>
              <a:headEnd/>
              <a:tailEnd/>
            </a:ln>
          </p:spPr>
          <p:txBody>
            <a:bodyPr/>
            <a:lstStyle/>
            <a:p>
              <a:endParaRPr lang="tr-TR"/>
            </a:p>
          </p:txBody>
        </p:sp>
        <p:sp>
          <p:nvSpPr>
            <p:cNvPr id="11" name="Freeform 90"/>
            <p:cNvSpPr>
              <a:spLocks/>
            </p:cNvSpPr>
            <p:nvPr/>
          </p:nvSpPr>
          <p:spPr bwMode="auto">
            <a:xfrm>
              <a:off x="2618" y="2509"/>
              <a:ext cx="160" cy="239"/>
            </a:xfrm>
            <a:custGeom>
              <a:avLst/>
              <a:gdLst/>
              <a:ahLst/>
              <a:cxnLst>
                <a:cxn ang="0">
                  <a:pos x="311" y="349"/>
                </a:cxn>
                <a:cxn ang="0">
                  <a:pos x="314" y="220"/>
                </a:cxn>
                <a:cxn ang="0">
                  <a:pos x="294" y="117"/>
                </a:cxn>
                <a:cxn ang="0">
                  <a:pos x="251" y="100"/>
                </a:cxn>
                <a:cxn ang="0">
                  <a:pos x="244" y="57"/>
                </a:cxn>
                <a:cxn ang="0">
                  <a:pos x="237" y="14"/>
                </a:cxn>
                <a:cxn ang="0">
                  <a:pos x="194" y="2"/>
                </a:cxn>
                <a:cxn ang="0">
                  <a:pos x="195" y="40"/>
                </a:cxn>
                <a:cxn ang="0">
                  <a:pos x="226" y="84"/>
                </a:cxn>
                <a:cxn ang="0">
                  <a:pos x="255" y="127"/>
                </a:cxn>
                <a:cxn ang="0">
                  <a:pos x="272" y="177"/>
                </a:cxn>
                <a:cxn ang="0">
                  <a:pos x="256" y="188"/>
                </a:cxn>
                <a:cxn ang="0">
                  <a:pos x="224" y="145"/>
                </a:cxn>
                <a:cxn ang="0">
                  <a:pos x="195" y="95"/>
                </a:cxn>
                <a:cxn ang="0">
                  <a:pos x="170" y="40"/>
                </a:cxn>
                <a:cxn ang="0">
                  <a:pos x="156" y="6"/>
                </a:cxn>
                <a:cxn ang="0">
                  <a:pos x="141" y="0"/>
                </a:cxn>
                <a:cxn ang="0">
                  <a:pos x="124" y="2"/>
                </a:cxn>
                <a:cxn ang="0">
                  <a:pos x="115" y="10"/>
                </a:cxn>
                <a:cxn ang="0">
                  <a:pos x="123" y="39"/>
                </a:cxn>
                <a:cxn ang="0">
                  <a:pos x="152" y="79"/>
                </a:cxn>
                <a:cxn ang="0">
                  <a:pos x="184" y="121"/>
                </a:cxn>
                <a:cxn ang="0">
                  <a:pos x="211" y="173"/>
                </a:cxn>
                <a:cxn ang="0">
                  <a:pos x="227" y="205"/>
                </a:cxn>
                <a:cxn ang="0">
                  <a:pos x="248" y="210"/>
                </a:cxn>
                <a:cxn ang="0">
                  <a:pos x="238" y="231"/>
                </a:cxn>
                <a:cxn ang="0">
                  <a:pos x="209" y="239"/>
                </a:cxn>
                <a:cxn ang="0">
                  <a:pos x="179" y="239"/>
                </a:cxn>
                <a:cxn ang="0">
                  <a:pos x="151" y="242"/>
                </a:cxn>
                <a:cxn ang="0">
                  <a:pos x="134" y="225"/>
                </a:cxn>
                <a:cxn ang="0">
                  <a:pos x="115" y="182"/>
                </a:cxn>
                <a:cxn ang="0">
                  <a:pos x="91" y="148"/>
                </a:cxn>
                <a:cxn ang="0">
                  <a:pos x="67" y="124"/>
                </a:cxn>
                <a:cxn ang="0">
                  <a:pos x="45" y="106"/>
                </a:cxn>
                <a:cxn ang="0">
                  <a:pos x="17" y="103"/>
                </a:cxn>
                <a:cxn ang="0">
                  <a:pos x="3" y="122"/>
                </a:cxn>
                <a:cxn ang="0">
                  <a:pos x="19" y="138"/>
                </a:cxn>
                <a:cxn ang="0">
                  <a:pos x="39" y="145"/>
                </a:cxn>
                <a:cxn ang="0">
                  <a:pos x="59" y="154"/>
                </a:cxn>
                <a:cxn ang="0">
                  <a:pos x="77" y="181"/>
                </a:cxn>
                <a:cxn ang="0">
                  <a:pos x="94" y="217"/>
                </a:cxn>
                <a:cxn ang="0">
                  <a:pos x="95" y="269"/>
                </a:cxn>
                <a:cxn ang="0">
                  <a:pos x="87" y="309"/>
                </a:cxn>
                <a:cxn ang="0">
                  <a:pos x="78" y="341"/>
                </a:cxn>
                <a:cxn ang="0">
                  <a:pos x="84" y="388"/>
                </a:cxn>
                <a:cxn ang="0">
                  <a:pos x="105" y="428"/>
                </a:cxn>
                <a:cxn ang="0">
                  <a:pos x="135" y="462"/>
                </a:cxn>
                <a:cxn ang="0">
                  <a:pos x="172" y="473"/>
                </a:cxn>
                <a:cxn ang="0">
                  <a:pos x="220" y="455"/>
                </a:cxn>
                <a:cxn ang="0">
                  <a:pos x="269" y="433"/>
                </a:cxn>
                <a:cxn ang="0">
                  <a:pos x="307" y="406"/>
                </a:cxn>
              </a:cxnLst>
              <a:rect l="0" t="0" r="r" b="b"/>
              <a:pathLst>
                <a:path w="320" h="477">
                  <a:moveTo>
                    <a:pt x="319" y="394"/>
                  </a:moveTo>
                  <a:lnTo>
                    <a:pt x="311" y="349"/>
                  </a:lnTo>
                  <a:lnTo>
                    <a:pt x="309" y="292"/>
                  </a:lnTo>
                  <a:lnTo>
                    <a:pt x="314" y="220"/>
                  </a:lnTo>
                  <a:lnTo>
                    <a:pt x="320" y="132"/>
                  </a:lnTo>
                  <a:lnTo>
                    <a:pt x="294" y="117"/>
                  </a:lnTo>
                  <a:lnTo>
                    <a:pt x="266" y="114"/>
                  </a:lnTo>
                  <a:lnTo>
                    <a:pt x="251" y="100"/>
                  </a:lnTo>
                  <a:lnTo>
                    <a:pt x="245" y="79"/>
                  </a:lnTo>
                  <a:lnTo>
                    <a:pt x="244" y="57"/>
                  </a:lnTo>
                  <a:lnTo>
                    <a:pt x="243" y="33"/>
                  </a:lnTo>
                  <a:lnTo>
                    <a:pt x="237" y="14"/>
                  </a:lnTo>
                  <a:lnTo>
                    <a:pt x="222" y="3"/>
                  </a:lnTo>
                  <a:lnTo>
                    <a:pt x="194" y="2"/>
                  </a:lnTo>
                  <a:lnTo>
                    <a:pt x="183" y="17"/>
                  </a:lnTo>
                  <a:lnTo>
                    <a:pt x="195" y="40"/>
                  </a:lnTo>
                  <a:lnTo>
                    <a:pt x="209" y="61"/>
                  </a:lnTo>
                  <a:lnTo>
                    <a:pt x="226" y="84"/>
                  </a:lnTo>
                  <a:lnTo>
                    <a:pt x="241" y="104"/>
                  </a:lnTo>
                  <a:lnTo>
                    <a:pt x="255" y="127"/>
                  </a:lnTo>
                  <a:lnTo>
                    <a:pt x="266" y="150"/>
                  </a:lnTo>
                  <a:lnTo>
                    <a:pt x="272" y="177"/>
                  </a:lnTo>
                  <a:lnTo>
                    <a:pt x="272" y="206"/>
                  </a:lnTo>
                  <a:lnTo>
                    <a:pt x="256" y="188"/>
                  </a:lnTo>
                  <a:lnTo>
                    <a:pt x="241" y="167"/>
                  </a:lnTo>
                  <a:lnTo>
                    <a:pt x="224" y="145"/>
                  </a:lnTo>
                  <a:lnTo>
                    <a:pt x="209" y="121"/>
                  </a:lnTo>
                  <a:lnTo>
                    <a:pt x="195" y="95"/>
                  </a:lnTo>
                  <a:lnTo>
                    <a:pt x="181" y="68"/>
                  </a:lnTo>
                  <a:lnTo>
                    <a:pt x="170" y="40"/>
                  </a:lnTo>
                  <a:lnTo>
                    <a:pt x="162" y="11"/>
                  </a:lnTo>
                  <a:lnTo>
                    <a:pt x="156" y="6"/>
                  </a:lnTo>
                  <a:lnTo>
                    <a:pt x="149" y="3"/>
                  </a:lnTo>
                  <a:lnTo>
                    <a:pt x="141" y="0"/>
                  </a:lnTo>
                  <a:lnTo>
                    <a:pt x="133" y="0"/>
                  </a:lnTo>
                  <a:lnTo>
                    <a:pt x="124" y="2"/>
                  </a:lnTo>
                  <a:lnTo>
                    <a:pt x="119" y="4"/>
                  </a:lnTo>
                  <a:lnTo>
                    <a:pt x="115" y="10"/>
                  </a:lnTo>
                  <a:lnTo>
                    <a:pt x="113" y="17"/>
                  </a:lnTo>
                  <a:lnTo>
                    <a:pt x="123" y="39"/>
                  </a:lnTo>
                  <a:lnTo>
                    <a:pt x="135" y="60"/>
                  </a:lnTo>
                  <a:lnTo>
                    <a:pt x="152" y="79"/>
                  </a:lnTo>
                  <a:lnTo>
                    <a:pt x="167" y="99"/>
                  </a:lnTo>
                  <a:lnTo>
                    <a:pt x="184" y="121"/>
                  </a:lnTo>
                  <a:lnTo>
                    <a:pt x="198" y="145"/>
                  </a:lnTo>
                  <a:lnTo>
                    <a:pt x="211" y="173"/>
                  </a:lnTo>
                  <a:lnTo>
                    <a:pt x="218" y="206"/>
                  </a:lnTo>
                  <a:lnTo>
                    <a:pt x="227" y="205"/>
                  </a:lnTo>
                  <a:lnTo>
                    <a:pt x="240" y="205"/>
                  </a:lnTo>
                  <a:lnTo>
                    <a:pt x="248" y="210"/>
                  </a:lnTo>
                  <a:lnTo>
                    <a:pt x="252" y="221"/>
                  </a:lnTo>
                  <a:lnTo>
                    <a:pt x="238" y="231"/>
                  </a:lnTo>
                  <a:lnTo>
                    <a:pt x="224" y="237"/>
                  </a:lnTo>
                  <a:lnTo>
                    <a:pt x="209" y="239"/>
                  </a:lnTo>
                  <a:lnTo>
                    <a:pt x="194" y="239"/>
                  </a:lnTo>
                  <a:lnTo>
                    <a:pt x="179" y="239"/>
                  </a:lnTo>
                  <a:lnTo>
                    <a:pt x="165" y="239"/>
                  </a:lnTo>
                  <a:lnTo>
                    <a:pt x="151" y="242"/>
                  </a:lnTo>
                  <a:lnTo>
                    <a:pt x="140" y="249"/>
                  </a:lnTo>
                  <a:lnTo>
                    <a:pt x="134" y="225"/>
                  </a:lnTo>
                  <a:lnTo>
                    <a:pt x="124" y="203"/>
                  </a:lnTo>
                  <a:lnTo>
                    <a:pt x="115" y="182"/>
                  </a:lnTo>
                  <a:lnTo>
                    <a:pt x="105" y="160"/>
                  </a:lnTo>
                  <a:lnTo>
                    <a:pt x="91" y="148"/>
                  </a:lnTo>
                  <a:lnTo>
                    <a:pt x="80" y="135"/>
                  </a:lnTo>
                  <a:lnTo>
                    <a:pt x="67" y="124"/>
                  </a:lnTo>
                  <a:lnTo>
                    <a:pt x="58" y="113"/>
                  </a:lnTo>
                  <a:lnTo>
                    <a:pt x="45" y="106"/>
                  </a:lnTo>
                  <a:lnTo>
                    <a:pt x="32" y="102"/>
                  </a:lnTo>
                  <a:lnTo>
                    <a:pt x="17" y="103"/>
                  </a:lnTo>
                  <a:lnTo>
                    <a:pt x="0" y="110"/>
                  </a:lnTo>
                  <a:lnTo>
                    <a:pt x="3" y="122"/>
                  </a:lnTo>
                  <a:lnTo>
                    <a:pt x="10" y="132"/>
                  </a:lnTo>
                  <a:lnTo>
                    <a:pt x="19" y="138"/>
                  </a:lnTo>
                  <a:lnTo>
                    <a:pt x="30" y="141"/>
                  </a:lnTo>
                  <a:lnTo>
                    <a:pt x="39" y="145"/>
                  </a:lnTo>
                  <a:lnTo>
                    <a:pt x="49" y="149"/>
                  </a:lnTo>
                  <a:lnTo>
                    <a:pt x="59" y="154"/>
                  </a:lnTo>
                  <a:lnTo>
                    <a:pt x="66" y="164"/>
                  </a:lnTo>
                  <a:lnTo>
                    <a:pt x="77" y="181"/>
                  </a:lnTo>
                  <a:lnTo>
                    <a:pt x="87" y="198"/>
                  </a:lnTo>
                  <a:lnTo>
                    <a:pt x="94" y="217"/>
                  </a:lnTo>
                  <a:lnTo>
                    <a:pt x="96" y="241"/>
                  </a:lnTo>
                  <a:lnTo>
                    <a:pt x="95" y="269"/>
                  </a:lnTo>
                  <a:lnTo>
                    <a:pt x="91" y="292"/>
                  </a:lnTo>
                  <a:lnTo>
                    <a:pt x="87" y="309"/>
                  </a:lnTo>
                  <a:lnTo>
                    <a:pt x="85" y="314"/>
                  </a:lnTo>
                  <a:lnTo>
                    <a:pt x="78" y="341"/>
                  </a:lnTo>
                  <a:lnTo>
                    <a:pt x="78" y="366"/>
                  </a:lnTo>
                  <a:lnTo>
                    <a:pt x="84" y="388"/>
                  </a:lnTo>
                  <a:lnTo>
                    <a:pt x="92" y="409"/>
                  </a:lnTo>
                  <a:lnTo>
                    <a:pt x="105" y="428"/>
                  </a:lnTo>
                  <a:lnTo>
                    <a:pt x="119" y="445"/>
                  </a:lnTo>
                  <a:lnTo>
                    <a:pt x="135" y="462"/>
                  </a:lnTo>
                  <a:lnTo>
                    <a:pt x="151" y="477"/>
                  </a:lnTo>
                  <a:lnTo>
                    <a:pt x="172" y="473"/>
                  </a:lnTo>
                  <a:lnTo>
                    <a:pt x="195" y="465"/>
                  </a:lnTo>
                  <a:lnTo>
                    <a:pt x="220" y="455"/>
                  </a:lnTo>
                  <a:lnTo>
                    <a:pt x="245" y="444"/>
                  </a:lnTo>
                  <a:lnTo>
                    <a:pt x="269" y="433"/>
                  </a:lnTo>
                  <a:lnTo>
                    <a:pt x="290" y="419"/>
                  </a:lnTo>
                  <a:lnTo>
                    <a:pt x="307" y="406"/>
                  </a:lnTo>
                  <a:lnTo>
                    <a:pt x="319" y="394"/>
                  </a:lnTo>
                  <a:close/>
                </a:path>
              </a:pathLst>
            </a:custGeom>
            <a:solidFill>
              <a:srgbClr val="FFFFFF"/>
            </a:solidFill>
            <a:ln w="9525">
              <a:noFill/>
              <a:round/>
              <a:headEnd/>
              <a:tailEnd/>
            </a:ln>
          </p:spPr>
          <p:txBody>
            <a:bodyPr/>
            <a:lstStyle/>
            <a:p>
              <a:endParaRPr lang="tr-TR"/>
            </a:p>
          </p:txBody>
        </p:sp>
        <p:sp>
          <p:nvSpPr>
            <p:cNvPr id="12" name="Freeform 91"/>
            <p:cNvSpPr>
              <a:spLocks/>
            </p:cNvSpPr>
            <p:nvPr/>
          </p:nvSpPr>
          <p:spPr bwMode="auto">
            <a:xfrm>
              <a:off x="2646" y="2527"/>
              <a:ext cx="64" cy="95"/>
            </a:xfrm>
            <a:custGeom>
              <a:avLst/>
              <a:gdLst/>
              <a:ahLst/>
              <a:cxnLst>
                <a:cxn ang="0">
                  <a:pos x="130" y="167"/>
                </a:cxn>
                <a:cxn ang="0">
                  <a:pos x="128" y="181"/>
                </a:cxn>
                <a:cxn ang="0">
                  <a:pos x="121" y="188"/>
                </a:cxn>
                <a:cxn ang="0">
                  <a:pos x="110" y="189"/>
                </a:cxn>
                <a:cxn ang="0">
                  <a:pos x="99" y="185"/>
                </a:cxn>
                <a:cxn ang="0">
                  <a:pos x="96" y="178"/>
                </a:cxn>
                <a:cxn ang="0">
                  <a:pos x="92" y="166"/>
                </a:cxn>
                <a:cxn ang="0">
                  <a:pos x="86" y="149"/>
                </a:cxn>
                <a:cxn ang="0">
                  <a:pos x="78" y="128"/>
                </a:cxn>
                <a:cxn ang="0">
                  <a:pos x="67" y="106"/>
                </a:cxn>
                <a:cxn ang="0">
                  <a:pos x="52" y="82"/>
                </a:cxn>
                <a:cxn ang="0">
                  <a:pos x="34" y="59"/>
                </a:cxn>
                <a:cxn ang="0">
                  <a:pos x="10" y="35"/>
                </a:cxn>
                <a:cxn ang="0">
                  <a:pos x="0" y="21"/>
                </a:cxn>
                <a:cxn ang="0">
                  <a:pos x="2" y="7"/>
                </a:cxn>
                <a:cxn ang="0">
                  <a:pos x="11" y="0"/>
                </a:cxn>
                <a:cxn ang="0">
                  <a:pos x="28" y="0"/>
                </a:cxn>
                <a:cxn ang="0">
                  <a:pos x="39" y="7"/>
                </a:cxn>
                <a:cxn ang="0">
                  <a:pos x="53" y="21"/>
                </a:cxn>
                <a:cxn ang="0">
                  <a:pos x="68" y="41"/>
                </a:cxn>
                <a:cxn ang="0">
                  <a:pos x="84" y="63"/>
                </a:cxn>
                <a:cxn ang="0">
                  <a:pos x="98" y="89"/>
                </a:cxn>
                <a:cxn ang="0">
                  <a:pos x="111" y="116"/>
                </a:cxn>
                <a:cxn ang="0">
                  <a:pos x="121" y="142"/>
                </a:cxn>
                <a:cxn ang="0">
                  <a:pos x="130" y="167"/>
                </a:cxn>
              </a:cxnLst>
              <a:rect l="0" t="0" r="r" b="b"/>
              <a:pathLst>
                <a:path w="130" h="189">
                  <a:moveTo>
                    <a:pt x="130" y="167"/>
                  </a:moveTo>
                  <a:lnTo>
                    <a:pt x="128" y="181"/>
                  </a:lnTo>
                  <a:lnTo>
                    <a:pt x="121" y="188"/>
                  </a:lnTo>
                  <a:lnTo>
                    <a:pt x="110" y="189"/>
                  </a:lnTo>
                  <a:lnTo>
                    <a:pt x="99" y="185"/>
                  </a:lnTo>
                  <a:lnTo>
                    <a:pt x="96" y="178"/>
                  </a:lnTo>
                  <a:lnTo>
                    <a:pt x="92" y="166"/>
                  </a:lnTo>
                  <a:lnTo>
                    <a:pt x="86" y="149"/>
                  </a:lnTo>
                  <a:lnTo>
                    <a:pt x="78" y="128"/>
                  </a:lnTo>
                  <a:lnTo>
                    <a:pt x="67" y="106"/>
                  </a:lnTo>
                  <a:lnTo>
                    <a:pt x="52" y="82"/>
                  </a:lnTo>
                  <a:lnTo>
                    <a:pt x="34" y="59"/>
                  </a:lnTo>
                  <a:lnTo>
                    <a:pt x="10" y="35"/>
                  </a:lnTo>
                  <a:lnTo>
                    <a:pt x="0" y="21"/>
                  </a:lnTo>
                  <a:lnTo>
                    <a:pt x="2" y="7"/>
                  </a:lnTo>
                  <a:lnTo>
                    <a:pt x="11" y="0"/>
                  </a:lnTo>
                  <a:lnTo>
                    <a:pt x="28" y="0"/>
                  </a:lnTo>
                  <a:lnTo>
                    <a:pt x="39" y="7"/>
                  </a:lnTo>
                  <a:lnTo>
                    <a:pt x="53" y="21"/>
                  </a:lnTo>
                  <a:lnTo>
                    <a:pt x="68" y="41"/>
                  </a:lnTo>
                  <a:lnTo>
                    <a:pt x="84" y="63"/>
                  </a:lnTo>
                  <a:lnTo>
                    <a:pt x="98" y="89"/>
                  </a:lnTo>
                  <a:lnTo>
                    <a:pt x="111" y="116"/>
                  </a:lnTo>
                  <a:lnTo>
                    <a:pt x="121" y="142"/>
                  </a:lnTo>
                  <a:lnTo>
                    <a:pt x="130" y="167"/>
                  </a:lnTo>
                  <a:close/>
                </a:path>
              </a:pathLst>
            </a:custGeom>
            <a:solidFill>
              <a:srgbClr val="FFFFFF"/>
            </a:solidFill>
            <a:ln w="9525">
              <a:noFill/>
              <a:round/>
              <a:headEnd/>
              <a:tailEnd/>
            </a:ln>
          </p:spPr>
          <p:txBody>
            <a:bodyPr/>
            <a:lstStyle/>
            <a:p>
              <a:endParaRPr lang="tr-TR"/>
            </a:p>
          </p:txBody>
        </p:sp>
        <p:sp>
          <p:nvSpPr>
            <p:cNvPr id="13" name="Freeform 92"/>
            <p:cNvSpPr>
              <a:spLocks/>
            </p:cNvSpPr>
            <p:nvPr/>
          </p:nvSpPr>
          <p:spPr bwMode="auto">
            <a:xfrm>
              <a:off x="2923" y="2540"/>
              <a:ext cx="87" cy="88"/>
            </a:xfrm>
            <a:custGeom>
              <a:avLst/>
              <a:gdLst/>
              <a:ahLst/>
              <a:cxnLst>
                <a:cxn ang="0">
                  <a:pos x="174" y="99"/>
                </a:cxn>
                <a:cxn ang="0">
                  <a:pos x="174" y="177"/>
                </a:cxn>
                <a:cxn ang="0">
                  <a:pos x="162" y="171"/>
                </a:cxn>
                <a:cxn ang="0">
                  <a:pos x="155" y="164"/>
                </a:cxn>
                <a:cxn ang="0">
                  <a:pos x="151" y="157"/>
                </a:cxn>
                <a:cxn ang="0">
                  <a:pos x="151" y="148"/>
                </a:cxn>
                <a:cxn ang="0">
                  <a:pos x="152" y="137"/>
                </a:cxn>
                <a:cxn ang="0">
                  <a:pos x="152" y="124"/>
                </a:cxn>
                <a:cxn ang="0">
                  <a:pos x="152" y="110"/>
                </a:cxn>
                <a:cxn ang="0">
                  <a:pos x="148" y="95"/>
                </a:cxn>
                <a:cxn ang="0">
                  <a:pos x="135" y="78"/>
                </a:cxn>
                <a:cxn ang="0">
                  <a:pos x="121" y="63"/>
                </a:cxn>
                <a:cxn ang="0">
                  <a:pos x="105" y="52"/>
                </a:cxn>
                <a:cxn ang="0">
                  <a:pos x="85" y="41"/>
                </a:cxn>
                <a:cxn ang="0">
                  <a:pos x="66" y="32"/>
                </a:cxn>
                <a:cxn ang="0">
                  <a:pos x="43" y="24"/>
                </a:cxn>
                <a:cxn ang="0">
                  <a:pos x="23" y="17"/>
                </a:cxn>
                <a:cxn ang="0">
                  <a:pos x="0" y="10"/>
                </a:cxn>
                <a:cxn ang="0">
                  <a:pos x="10" y="3"/>
                </a:cxn>
                <a:cxn ang="0">
                  <a:pos x="21" y="0"/>
                </a:cxn>
                <a:cxn ang="0">
                  <a:pos x="35" y="2"/>
                </a:cxn>
                <a:cxn ang="0">
                  <a:pos x="49" y="4"/>
                </a:cxn>
                <a:cxn ang="0">
                  <a:pos x="63" y="9"/>
                </a:cxn>
                <a:cxn ang="0">
                  <a:pos x="77" y="13"/>
                </a:cxn>
                <a:cxn ang="0">
                  <a:pos x="91" y="18"/>
                </a:cxn>
                <a:cxn ang="0">
                  <a:pos x="105" y="21"/>
                </a:cxn>
                <a:cxn ang="0">
                  <a:pos x="116" y="27"/>
                </a:cxn>
                <a:cxn ang="0">
                  <a:pos x="127" y="35"/>
                </a:cxn>
                <a:cxn ang="0">
                  <a:pos x="137" y="45"/>
                </a:cxn>
                <a:cxn ang="0">
                  <a:pos x="145" y="56"/>
                </a:cxn>
                <a:cxn ang="0">
                  <a:pos x="153" y="67"/>
                </a:cxn>
                <a:cxn ang="0">
                  <a:pos x="162" y="78"/>
                </a:cxn>
                <a:cxn ang="0">
                  <a:pos x="169" y="89"/>
                </a:cxn>
                <a:cxn ang="0">
                  <a:pos x="174" y="99"/>
                </a:cxn>
              </a:cxnLst>
              <a:rect l="0" t="0" r="r" b="b"/>
              <a:pathLst>
                <a:path w="174" h="177">
                  <a:moveTo>
                    <a:pt x="174" y="99"/>
                  </a:moveTo>
                  <a:lnTo>
                    <a:pt x="174" y="177"/>
                  </a:lnTo>
                  <a:lnTo>
                    <a:pt x="162" y="171"/>
                  </a:lnTo>
                  <a:lnTo>
                    <a:pt x="155" y="164"/>
                  </a:lnTo>
                  <a:lnTo>
                    <a:pt x="151" y="157"/>
                  </a:lnTo>
                  <a:lnTo>
                    <a:pt x="151" y="148"/>
                  </a:lnTo>
                  <a:lnTo>
                    <a:pt x="152" y="137"/>
                  </a:lnTo>
                  <a:lnTo>
                    <a:pt x="152" y="124"/>
                  </a:lnTo>
                  <a:lnTo>
                    <a:pt x="152" y="110"/>
                  </a:lnTo>
                  <a:lnTo>
                    <a:pt x="148" y="95"/>
                  </a:lnTo>
                  <a:lnTo>
                    <a:pt x="135" y="78"/>
                  </a:lnTo>
                  <a:lnTo>
                    <a:pt x="121" y="63"/>
                  </a:lnTo>
                  <a:lnTo>
                    <a:pt x="105" y="52"/>
                  </a:lnTo>
                  <a:lnTo>
                    <a:pt x="85" y="41"/>
                  </a:lnTo>
                  <a:lnTo>
                    <a:pt x="66" y="32"/>
                  </a:lnTo>
                  <a:lnTo>
                    <a:pt x="43" y="24"/>
                  </a:lnTo>
                  <a:lnTo>
                    <a:pt x="23" y="17"/>
                  </a:lnTo>
                  <a:lnTo>
                    <a:pt x="0" y="10"/>
                  </a:lnTo>
                  <a:lnTo>
                    <a:pt x="10" y="3"/>
                  </a:lnTo>
                  <a:lnTo>
                    <a:pt x="21" y="0"/>
                  </a:lnTo>
                  <a:lnTo>
                    <a:pt x="35" y="2"/>
                  </a:lnTo>
                  <a:lnTo>
                    <a:pt x="49" y="4"/>
                  </a:lnTo>
                  <a:lnTo>
                    <a:pt x="63" y="9"/>
                  </a:lnTo>
                  <a:lnTo>
                    <a:pt x="77" y="13"/>
                  </a:lnTo>
                  <a:lnTo>
                    <a:pt x="91" y="18"/>
                  </a:lnTo>
                  <a:lnTo>
                    <a:pt x="105" y="21"/>
                  </a:lnTo>
                  <a:lnTo>
                    <a:pt x="116" y="27"/>
                  </a:lnTo>
                  <a:lnTo>
                    <a:pt x="127" y="35"/>
                  </a:lnTo>
                  <a:lnTo>
                    <a:pt x="137" y="45"/>
                  </a:lnTo>
                  <a:lnTo>
                    <a:pt x="145" y="56"/>
                  </a:lnTo>
                  <a:lnTo>
                    <a:pt x="153" y="67"/>
                  </a:lnTo>
                  <a:lnTo>
                    <a:pt x="162" y="78"/>
                  </a:lnTo>
                  <a:lnTo>
                    <a:pt x="169" y="89"/>
                  </a:lnTo>
                  <a:lnTo>
                    <a:pt x="174" y="99"/>
                  </a:lnTo>
                  <a:close/>
                </a:path>
              </a:pathLst>
            </a:custGeom>
            <a:solidFill>
              <a:srgbClr val="000000"/>
            </a:solidFill>
            <a:ln w="9525">
              <a:noFill/>
              <a:round/>
              <a:headEnd/>
              <a:tailEnd/>
            </a:ln>
          </p:spPr>
          <p:txBody>
            <a:bodyPr/>
            <a:lstStyle/>
            <a:p>
              <a:endParaRPr lang="tr-TR"/>
            </a:p>
          </p:txBody>
        </p:sp>
        <p:sp>
          <p:nvSpPr>
            <p:cNvPr id="14" name="Freeform 93"/>
            <p:cNvSpPr>
              <a:spLocks/>
            </p:cNvSpPr>
            <p:nvPr/>
          </p:nvSpPr>
          <p:spPr bwMode="auto">
            <a:xfrm>
              <a:off x="2817" y="2567"/>
              <a:ext cx="169" cy="140"/>
            </a:xfrm>
            <a:custGeom>
              <a:avLst/>
              <a:gdLst/>
              <a:ahLst/>
              <a:cxnLst>
                <a:cxn ang="0">
                  <a:pos x="333" y="64"/>
                </a:cxn>
                <a:cxn ang="0">
                  <a:pos x="337" y="95"/>
                </a:cxn>
                <a:cxn ang="0">
                  <a:pos x="338" y="123"/>
                </a:cxn>
                <a:cxn ang="0">
                  <a:pos x="334" y="146"/>
                </a:cxn>
                <a:cxn ang="0">
                  <a:pos x="327" y="165"/>
                </a:cxn>
                <a:cxn ang="0">
                  <a:pos x="318" y="182"/>
                </a:cxn>
                <a:cxn ang="0">
                  <a:pos x="305" y="198"/>
                </a:cxn>
                <a:cxn ang="0">
                  <a:pos x="290" y="216"/>
                </a:cxn>
                <a:cxn ang="0">
                  <a:pos x="274" y="237"/>
                </a:cxn>
                <a:cxn ang="0">
                  <a:pos x="261" y="251"/>
                </a:cxn>
                <a:cxn ang="0">
                  <a:pos x="240" y="262"/>
                </a:cxn>
                <a:cxn ang="0">
                  <a:pos x="216" y="271"/>
                </a:cxn>
                <a:cxn ang="0">
                  <a:pos x="190" y="276"/>
                </a:cxn>
                <a:cxn ang="0">
                  <a:pos x="160" y="280"/>
                </a:cxn>
                <a:cxn ang="0">
                  <a:pos x="131" y="280"/>
                </a:cxn>
                <a:cxn ang="0">
                  <a:pos x="102" y="278"/>
                </a:cxn>
                <a:cxn ang="0">
                  <a:pos x="74" y="272"/>
                </a:cxn>
                <a:cxn ang="0">
                  <a:pos x="57" y="258"/>
                </a:cxn>
                <a:cxn ang="0">
                  <a:pos x="41" y="244"/>
                </a:cxn>
                <a:cxn ang="0">
                  <a:pos x="27" y="229"/>
                </a:cxn>
                <a:cxn ang="0">
                  <a:pos x="14" y="212"/>
                </a:cxn>
                <a:cxn ang="0">
                  <a:pos x="6" y="194"/>
                </a:cxn>
                <a:cxn ang="0">
                  <a:pos x="0" y="173"/>
                </a:cxn>
                <a:cxn ang="0">
                  <a:pos x="0" y="148"/>
                </a:cxn>
                <a:cxn ang="0">
                  <a:pos x="5" y="122"/>
                </a:cxn>
                <a:cxn ang="0">
                  <a:pos x="20" y="98"/>
                </a:cxn>
                <a:cxn ang="0">
                  <a:pos x="35" y="79"/>
                </a:cxn>
                <a:cxn ang="0">
                  <a:pos x="53" y="62"/>
                </a:cxn>
                <a:cxn ang="0">
                  <a:pos x="71" y="48"/>
                </a:cxn>
                <a:cxn ang="0">
                  <a:pos x="92" y="36"/>
                </a:cxn>
                <a:cxn ang="0">
                  <a:pos x="114" y="25"/>
                </a:cxn>
                <a:cxn ang="0">
                  <a:pos x="140" y="12"/>
                </a:cxn>
                <a:cxn ang="0">
                  <a:pos x="167" y="1"/>
                </a:cxn>
                <a:cxn ang="0">
                  <a:pos x="192" y="0"/>
                </a:cxn>
                <a:cxn ang="0">
                  <a:pos x="216" y="0"/>
                </a:cxn>
                <a:cxn ang="0">
                  <a:pos x="241" y="4"/>
                </a:cxn>
                <a:cxn ang="0">
                  <a:pos x="263" y="9"/>
                </a:cxn>
                <a:cxn ang="0">
                  <a:pos x="284" y="18"/>
                </a:cxn>
                <a:cxn ang="0">
                  <a:pos x="304" y="30"/>
                </a:cxn>
                <a:cxn ang="0">
                  <a:pos x="319" y="45"/>
                </a:cxn>
                <a:cxn ang="0">
                  <a:pos x="333" y="64"/>
                </a:cxn>
              </a:cxnLst>
              <a:rect l="0" t="0" r="r" b="b"/>
              <a:pathLst>
                <a:path w="338" h="280">
                  <a:moveTo>
                    <a:pt x="333" y="64"/>
                  </a:moveTo>
                  <a:lnTo>
                    <a:pt x="337" y="95"/>
                  </a:lnTo>
                  <a:lnTo>
                    <a:pt x="338" y="123"/>
                  </a:lnTo>
                  <a:lnTo>
                    <a:pt x="334" y="146"/>
                  </a:lnTo>
                  <a:lnTo>
                    <a:pt x="327" y="165"/>
                  </a:lnTo>
                  <a:lnTo>
                    <a:pt x="318" y="182"/>
                  </a:lnTo>
                  <a:lnTo>
                    <a:pt x="305" y="198"/>
                  </a:lnTo>
                  <a:lnTo>
                    <a:pt x="290" y="216"/>
                  </a:lnTo>
                  <a:lnTo>
                    <a:pt x="274" y="237"/>
                  </a:lnTo>
                  <a:lnTo>
                    <a:pt x="261" y="251"/>
                  </a:lnTo>
                  <a:lnTo>
                    <a:pt x="240" y="262"/>
                  </a:lnTo>
                  <a:lnTo>
                    <a:pt x="216" y="271"/>
                  </a:lnTo>
                  <a:lnTo>
                    <a:pt x="190" y="276"/>
                  </a:lnTo>
                  <a:lnTo>
                    <a:pt x="160" y="280"/>
                  </a:lnTo>
                  <a:lnTo>
                    <a:pt x="131" y="280"/>
                  </a:lnTo>
                  <a:lnTo>
                    <a:pt x="102" y="278"/>
                  </a:lnTo>
                  <a:lnTo>
                    <a:pt x="74" y="272"/>
                  </a:lnTo>
                  <a:lnTo>
                    <a:pt x="57" y="258"/>
                  </a:lnTo>
                  <a:lnTo>
                    <a:pt x="41" y="244"/>
                  </a:lnTo>
                  <a:lnTo>
                    <a:pt x="27" y="229"/>
                  </a:lnTo>
                  <a:lnTo>
                    <a:pt x="14" y="212"/>
                  </a:lnTo>
                  <a:lnTo>
                    <a:pt x="6" y="194"/>
                  </a:lnTo>
                  <a:lnTo>
                    <a:pt x="0" y="173"/>
                  </a:lnTo>
                  <a:lnTo>
                    <a:pt x="0" y="148"/>
                  </a:lnTo>
                  <a:lnTo>
                    <a:pt x="5" y="122"/>
                  </a:lnTo>
                  <a:lnTo>
                    <a:pt x="20" y="98"/>
                  </a:lnTo>
                  <a:lnTo>
                    <a:pt x="35" y="79"/>
                  </a:lnTo>
                  <a:lnTo>
                    <a:pt x="53" y="62"/>
                  </a:lnTo>
                  <a:lnTo>
                    <a:pt x="71" y="48"/>
                  </a:lnTo>
                  <a:lnTo>
                    <a:pt x="92" y="36"/>
                  </a:lnTo>
                  <a:lnTo>
                    <a:pt x="114" y="25"/>
                  </a:lnTo>
                  <a:lnTo>
                    <a:pt x="140" y="12"/>
                  </a:lnTo>
                  <a:lnTo>
                    <a:pt x="167" y="1"/>
                  </a:lnTo>
                  <a:lnTo>
                    <a:pt x="192" y="0"/>
                  </a:lnTo>
                  <a:lnTo>
                    <a:pt x="216" y="0"/>
                  </a:lnTo>
                  <a:lnTo>
                    <a:pt x="241" y="4"/>
                  </a:lnTo>
                  <a:lnTo>
                    <a:pt x="263" y="9"/>
                  </a:lnTo>
                  <a:lnTo>
                    <a:pt x="284" y="18"/>
                  </a:lnTo>
                  <a:lnTo>
                    <a:pt x="304" y="30"/>
                  </a:lnTo>
                  <a:lnTo>
                    <a:pt x="319" y="45"/>
                  </a:lnTo>
                  <a:lnTo>
                    <a:pt x="333" y="64"/>
                  </a:lnTo>
                  <a:close/>
                </a:path>
              </a:pathLst>
            </a:custGeom>
            <a:solidFill>
              <a:srgbClr val="000000"/>
            </a:solidFill>
            <a:ln w="9525">
              <a:noFill/>
              <a:round/>
              <a:headEnd/>
              <a:tailEnd/>
            </a:ln>
          </p:spPr>
          <p:txBody>
            <a:bodyPr/>
            <a:lstStyle/>
            <a:p>
              <a:endParaRPr lang="tr-TR"/>
            </a:p>
          </p:txBody>
        </p:sp>
        <p:sp>
          <p:nvSpPr>
            <p:cNvPr id="15" name="Freeform 94"/>
            <p:cNvSpPr>
              <a:spLocks/>
            </p:cNvSpPr>
            <p:nvPr/>
          </p:nvSpPr>
          <p:spPr bwMode="auto">
            <a:xfrm>
              <a:off x="3114" y="2535"/>
              <a:ext cx="60" cy="73"/>
            </a:xfrm>
            <a:custGeom>
              <a:avLst/>
              <a:gdLst/>
              <a:ahLst/>
              <a:cxnLst>
                <a:cxn ang="0">
                  <a:pos x="71" y="54"/>
                </a:cxn>
                <a:cxn ang="0">
                  <a:pos x="61" y="55"/>
                </a:cxn>
                <a:cxn ang="0">
                  <a:pos x="51" y="57"/>
                </a:cxn>
                <a:cxn ang="0">
                  <a:pos x="42" y="52"/>
                </a:cxn>
                <a:cxn ang="0">
                  <a:pos x="39" y="34"/>
                </a:cxn>
                <a:cxn ang="0">
                  <a:pos x="43" y="27"/>
                </a:cxn>
                <a:cxn ang="0">
                  <a:pos x="50" y="20"/>
                </a:cxn>
                <a:cxn ang="0">
                  <a:pos x="60" y="18"/>
                </a:cxn>
                <a:cxn ang="0">
                  <a:pos x="71" y="15"/>
                </a:cxn>
                <a:cxn ang="0">
                  <a:pos x="83" y="13"/>
                </a:cxn>
                <a:cxn ang="0">
                  <a:pos x="94" y="15"/>
                </a:cxn>
                <a:cxn ang="0">
                  <a:pos x="106" y="19"/>
                </a:cxn>
                <a:cxn ang="0">
                  <a:pos x="115" y="23"/>
                </a:cxn>
                <a:cxn ang="0">
                  <a:pos x="120" y="12"/>
                </a:cxn>
                <a:cxn ang="0">
                  <a:pos x="89" y="0"/>
                </a:cxn>
                <a:cxn ang="0">
                  <a:pos x="74" y="0"/>
                </a:cxn>
                <a:cxn ang="0">
                  <a:pos x="60" y="5"/>
                </a:cxn>
                <a:cxn ang="0">
                  <a:pos x="46" y="12"/>
                </a:cxn>
                <a:cxn ang="0">
                  <a:pos x="35" y="22"/>
                </a:cxn>
                <a:cxn ang="0">
                  <a:pos x="25" y="32"/>
                </a:cxn>
                <a:cxn ang="0">
                  <a:pos x="15" y="43"/>
                </a:cxn>
                <a:cxn ang="0">
                  <a:pos x="8" y="52"/>
                </a:cxn>
                <a:cxn ang="0">
                  <a:pos x="1" y="61"/>
                </a:cxn>
                <a:cxn ang="0">
                  <a:pos x="0" y="72"/>
                </a:cxn>
                <a:cxn ang="0">
                  <a:pos x="4" y="77"/>
                </a:cxn>
                <a:cxn ang="0">
                  <a:pos x="14" y="80"/>
                </a:cxn>
                <a:cxn ang="0">
                  <a:pos x="25" y="79"/>
                </a:cxn>
                <a:cxn ang="0">
                  <a:pos x="39" y="77"/>
                </a:cxn>
                <a:cxn ang="0">
                  <a:pos x="53" y="75"/>
                </a:cxn>
                <a:cxn ang="0">
                  <a:pos x="64" y="75"/>
                </a:cxn>
                <a:cxn ang="0">
                  <a:pos x="74" y="77"/>
                </a:cxn>
                <a:cxn ang="0">
                  <a:pos x="81" y="84"/>
                </a:cxn>
                <a:cxn ang="0">
                  <a:pos x="79" y="91"/>
                </a:cxn>
                <a:cxn ang="0">
                  <a:pos x="75" y="98"/>
                </a:cxn>
                <a:cxn ang="0">
                  <a:pos x="69" y="107"/>
                </a:cxn>
                <a:cxn ang="0">
                  <a:pos x="64" y="115"/>
                </a:cxn>
                <a:cxn ang="0">
                  <a:pos x="57" y="125"/>
                </a:cxn>
                <a:cxn ang="0">
                  <a:pos x="50" y="133"/>
                </a:cxn>
                <a:cxn ang="0">
                  <a:pos x="42" y="140"/>
                </a:cxn>
                <a:cxn ang="0">
                  <a:pos x="35" y="147"/>
                </a:cxn>
                <a:cxn ang="0">
                  <a:pos x="58" y="147"/>
                </a:cxn>
                <a:cxn ang="0">
                  <a:pos x="67" y="137"/>
                </a:cxn>
                <a:cxn ang="0">
                  <a:pos x="76" y="128"/>
                </a:cxn>
                <a:cxn ang="0">
                  <a:pos x="86" y="116"/>
                </a:cxn>
                <a:cxn ang="0">
                  <a:pos x="94" y="104"/>
                </a:cxn>
                <a:cxn ang="0">
                  <a:pos x="103" y="93"/>
                </a:cxn>
                <a:cxn ang="0">
                  <a:pos x="107" y="80"/>
                </a:cxn>
                <a:cxn ang="0">
                  <a:pos x="108" y="69"/>
                </a:cxn>
                <a:cxn ang="0">
                  <a:pos x="104" y="59"/>
                </a:cxn>
                <a:cxn ang="0">
                  <a:pos x="92" y="47"/>
                </a:cxn>
                <a:cxn ang="0">
                  <a:pos x="82" y="45"/>
                </a:cxn>
                <a:cxn ang="0">
                  <a:pos x="74" y="51"/>
                </a:cxn>
                <a:cxn ang="0">
                  <a:pos x="71" y="54"/>
                </a:cxn>
              </a:cxnLst>
              <a:rect l="0" t="0" r="r" b="b"/>
              <a:pathLst>
                <a:path w="120" h="147">
                  <a:moveTo>
                    <a:pt x="71" y="54"/>
                  </a:moveTo>
                  <a:lnTo>
                    <a:pt x="61" y="55"/>
                  </a:lnTo>
                  <a:lnTo>
                    <a:pt x="51" y="57"/>
                  </a:lnTo>
                  <a:lnTo>
                    <a:pt x="42" y="52"/>
                  </a:lnTo>
                  <a:lnTo>
                    <a:pt x="39" y="34"/>
                  </a:lnTo>
                  <a:lnTo>
                    <a:pt x="43" y="27"/>
                  </a:lnTo>
                  <a:lnTo>
                    <a:pt x="50" y="20"/>
                  </a:lnTo>
                  <a:lnTo>
                    <a:pt x="60" y="18"/>
                  </a:lnTo>
                  <a:lnTo>
                    <a:pt x="71" y="15"/>
                  </a:lnTo>
                  <a:lnTo>
                    <a:pt x="83" y="13"/>
                  </a:lnTo>
                  <a:lnTo>
                    <a:pt x="94" y="15"/>
                  </a:lnTo>
                  <a:lnTo>
                    <a:pt x="106" y="19"/>
                  </a:lnTo>
                  <a:lnTo>
                    <a:pt x="115" y="23"/>
                  </a:lnTo>
                  <a:lnTo>
                    <a:pt x="120" y="12"/>
                  </a:lnTo>
                  <a:lnTo>
                    <a:pt x="89" y="0"/>
                  </a:lnTo>
                  <a:lnTo>
                    <a:pt x="74" y="0"/>
                  </a:lnTo>
                  <a:lnTo>
                    <a:pt x="60" y="5"/>
                  </a:lnTo>
                  <a:lnTo>
                    <a:pt x="46" y="12"/>
                  </a:lnTo>
                  <a:lnTo>
                    <a:pt x="35" y="22"/>
                  </a:lnTo>
                  <a:lnTo>
                    <a:pt x="25" y="32"/>
                  </a:lnTo>
                  <a:lnTo>
                    <a:pt x="15" y="43"/>
                  </a:lnTo>
                  <a:lnTo>
                    <a:pt x="8" y="52"/>
                  </a:lnTo>
                  <a:lnTo>
                    <a:pt x="1" y="61"/>
                  </a:lnTo>
                  <a:lnTo>
                    <a:pt x="0" y="72"/>
                  </a:lnTo>
                  <a:lnTo>
                    <a:pt x="4" y="77"/>
                  </a:lnTo>
                  <a:lnTo>
                    <a:pt x="14" y="80"/>
                  </a:lnTo>
                  <a:lnTo>
                    <a:pt x="25" y="79"/>
                  </a:lnTo>
                  <a:lnTo>
                    <a:pt x="39" y="77"/>
                  </a:lnTo>
                  <a:lnTo>
                    <a:pt x="53" y="75"/>
                  </a:lnTo>
                  <a:lnTo>
                    <a:pt x="64" y="75"/>
                  </a:lnTo>
                  <a:lnTo>
                    <a:pt x="74" y="77"/>
                  </a:lnTo>
                  <a:lnTo>
                    <a:pt x="81" y="84"/>
                  </a:lnTo>
                  <a:lnTo>
                    <a:pt x="79" y="91"/>
                  </a:lnTo>
                  <a:lnTo>
                    <a:pt x="75" y="98"/>
                  </a:lnTo>
                  <a:lnTo>
                    <a:pt x="69" y="107"/>
                  </a:lnTo>
                  <a:lnTo>
                    <a:pt x="64" y="115"/>
                  </a:lnTo>
                  <a:lnTo>
                    <a:pt x="57" y="125"/>
                  </a:lnTo>
                  <a:lnTo>
                    <a:pt x="50" y="133"/>
                  </a:lnTo>
                  <a:lnTo>
                    <a:pt x="42" y="140"/>
                  </a:lnTo>
                  <a:lnTo>
                    <a:pt x="35" y="147"/>
                  </a:lnTo>
                  <a:lnTo>
                    <a:pt x="58" y="147"/>
                  </a:lnTo>
                  <a:lnTo>
                    <a:pt x="67" y="137"/>
                  </a:lnTo>
                  <a:lnTo>
                    <a:pt x="76" y="128"/>
                  </a:lnTo>
                  <a:lnTo>
                    <a:pt x="86" y="116"/>
                  </a:lnTo>
                  <a:lnTo>
                    <a:pt x="94" y="104"/>
                  </a:lnTo>
                  <a:lnTo>
                    <a:pt x="103" y="93"/>
                  </a:lnTo>
                  <a:lnTo>
                    <a:pt x="107" y="80"/>
                  </a:lnTo>
                  <a:lnTo>
                    <a:pt x="108" y="69"/>
                  </a:lnTo>
                  <a:lnTo>
                    <a:pt x="104" y="59"/>
                  </a:lnTo>
                  <a:lnTo>
                    <a:pt x="92" y="47"/>
                  </a:lnTo>
                  <a:lnTo>
                    <a:pt x="82" y="45"/>
                  </a:lnTo>
                  <a:lnTo>
                    <a:pt x="74" y="51"/>
                  </a:lnTo>
                  <a:lnTo>
                    <a:pt x="71" y="54"/>
                  </a:lnTo>
                  <a:close/>
                </a:path>
              </a:pathLst>
            </a:custGeom>
            <a:solidFill>
              <a:srgbClr val="000000"/>
            </a:solidFill>
            <a:ln w="9525">
              <a:noFill/>
              <a:round/>
              <a:headEnd/>
              <a:tailEnd/>
            </a:ln>
          </p:spPr>
          <p:txBody>
            <a:bodyPr/>
            <a:lstStyle/>
            <a:p>
              <a:endParaRPr lang="tr-TR"/>
            </a:p>
          </p:txBody>
        </p:sp>
        <p:sp>
          <p:nvSpPr>
            <p:cNvPr id="16" name="Freeform 95"/>
            <p:cNvSpPr>
              <a:spLocks/>
            </p:cNvSpPr>
            <p:nvPr/>
          </p:nvSpPr>
          <p:spPr bwMode="auto">
            <a:xfrm>
              <a:off x="2838" y="2579"/>
              <a:ext cx="128" cy="52"/>
            </a:xfrm>
            <a:custGeom>
              <a:avLst/>
              <a:gdLst/>
              <a:ahLst/>
              <a:cxnLst>
                <a:cxn ang="0">
                  <a:pos x="254" y="27"/>
                </a:cxn>
                <a:cxn ang="0">
                  <a:pos x="239" y="30"/>
                </a:cxn>
                <a:cxn ang="0">
                  <a:pos x="224" y="34"/>
                </a:cxn>
                <a:cxn ang="0">
                  <a:pos x="207" y="39"/>
                </a:cxn>
                <a:cxn ang="0">
                  <a:pos x="190" y="41"/>
                </a:cxn>
                <a:cxn ang="0">
                  <a:pos x="173" y="45"/>
                </a:cxn>
                <a:cxn ang="0">
                  <a:pos x="157" y="50"/>
                </a:cxn>
                <a:cxn ang="0">
                  <a:pos x="140" y="54"/>
                </a:cxn>
                <a:cxn ang="0">
                  <a:pos x="123" y="58"/>
                </a:cxn>
                <a:cxn ang="0">
                  <a:pos x="105" y="62"/>
                </a:cxn>
                <a:cxn ang="0">
                  <a:pos x="90" y="68"/>
                </a:cxn>
                <a:cxn ang="0">
                  <a:pos x="73" y="72"/>
                </a:cxn>
                <a:cxn ang="0">
                  <a:pos x="58" y="77"/>
                </a:cxn>
                <a:cxn ang="0">
                  <a:pos x="41" y="84"/>
                </a:cxn>
                <a:cxn ang="0">
                  <a:pos x="27" y="90"/>
                </a:cxn>
                <a:cxn ang="0">
                  <a:pos x="13" y="97"/>
                </a:cxn>
                <a:cxn ang="0">
                  <a:pos x="0" y="104"/>
                </a:cxn>
                <a:cxn ang="0">
                  <a:pos x="2" y="80"/>
                </a:cxn>
                <a:cxn ang="0">
                  <a:pos x="9" y="68"/>
                </a:cxn>
                <a:cxn ang="0">
                  <a:pos x="20" y="58"/>
                </a:cxn>
                <a:cxn ang="0">
                  <a:pos x="34" y="43"/>
                </a:cxn>
                <a:cxn ang="0">
                  <a:pos x="55" y="29"/>
                </a:cxn>
                <a:cxn ang="0">
                  <a:pos x="80" y="16"/>
                </a:cxn>
                <a:cxn ang="0">
                  <a:pos x="108" y="7"/>
                </a:cxn>
                <a:cxn ang="0">
                  <a:pos x="140" y="1"/>
                </a:cxn>
                <a:cxn ang="0">
                  <a:pos x="171" y="0"/>
                </a:cxn>
                <a:cxn ang="0">
                  <a:pos x="201" y="2"/>
                </a:cxn>
                <a:cxn ang="0">
                  <a:pos x="230" y="12"/>
                </a:cxn>
                <a:cxn ang="0">
                  <a:pos x="254" y="27"/>
                </a:cxn>
              </a:cxnLst>
              <a:rect l="0" t="0" r="r" b="b"/>
              <a:pathLst>
                <a:path w="254" h="104">
                  <a:moveTo>
                    <a:pt x="254" y="27"/>
                  </a:moveTo>
                  <a:lnTo>
                    <a:pt x="239" y="30"/>
                  </a:lnTo>
                  <a:lnTo>
                    <a:pt x="224" y="34"/>
                  </a:lnTo>
                  <a:lnTo>
                    <a:pt x="207" y="39"/>
                  </a:lnTo>
                  <a:lnTo>
                    <a:pt x="190" y="41"/>
                  </a:lnTo>
                  <a:lnTo>
                    <a:pt x="173" y="45"/>
                  </a:lnTo>
                  <a:lnTo>
                    <a:pt x="157" y="50"/>
                  </a:lnTo>
                  <a:lnTo>
                    <a:pt x="140" y="54"/>
                  </a:lnTo>
                  <a:lnTo>
                    <a:pt x="123" y="58"/>
                  </a:lnTo>
                  <a:lnTo>
                    <a:pt x="105" y="62"/>
                  </a:lnTo>
                  <a:lnTo>
                    <a:pt x="90" y="68"/>
                  </a:lnTo>
                  <a:lnTo>
                    <a:pt x="73" y="72"/>
                  </a:lnTo>
                  <a:lnTo>
                    <a:pt x="58" y="77"/>
                  </a:lnTo>
                  <a:lnTo>
                    <a:pt x="41" y="84"/>
                  </a:lnTo>
                  <a:lnTo>
                    <a:pt x="27" y="90"/>
                  </a:lnTo>
                  <a:lnTo>
                    <a:pt x="13" y="97"/>
                  </a:lnTo>
                  <a:lnTo>
                    <a:pt x="0" y="104"/>
                  </a:lnTo>
                  <a:lnTo>
                    <a:pt x="2" y="80"/>
                  </a:lnTo>
                  <a:lnTo>
                    <a:pt x="9" y="68"/>
                  </a:lnTo>
                  <a:lnTo>
                    <a:pt x="20" y="58"/>
                  </a:lnTo>
                  <a:lnTo>
                    <a:pt x="34" y="43"/>
                  </a:lnTo>
                  <a:lnTo>
                    <a:pt x="55" y="29"/>
                  </a:lnTo>
                  <a:lnTo>
                    <a:pt x="80" y="16"/>
                  </a:lnTo>
                  <a:lnTo>
                    <a:pt x="108" y="7"/>
                  </a:lnTo>
                  <a:lnTo>
                    <a:pt x="140" y="1"/>
                  </a:lnTo>
                  <a:lnTo>
                    <a:pt x="171" y="0"/>
                  </a:lnTo>
                  <a:lnTo>
                    <a:pt x="201" y="2"/>
                  </a:lnTo>
                  <a:lnTo>
                    <a:pt x="230" y="12"/>
                  </a:lnTo>
                  <a:lnTo>
                    <a:pt x="254" y="27"/>
                  </a:lnTo>
                  <a:close/>
                </a:path>
              </a:pathLst>
            </a:custGeom>
            <a:solidFill>
              <a:srgbClr val="FFFFFF"/>
            </a:solidFill>
            <a:ln w="9525">
              <a:noFill/>
              <a:round/>
              <a:headEnd/>
              <a:tailEnd/>
            </a:ln>
          </p:spPr>
          <p:txBody>
            <a:bodyPr/>
            <a:lstStyle/>
            <a:p>
              <a:endParaRPr lang="tr-TR"/>
            </a:p>
          </p:txBody>
        </p:sp>
        <p:sp>
          <p:nvSpPr>
            <p:cNvPr id="17" name="Freeform 96"/>
            <p:cNvSpPr>
              <a:spLocks/>
            </p:cNvSpPr>
            <p:nvPr/>
          </p:nvSpPr>
          <p:spPr bwMode="auto">
            <a:xfrm>
              <a:off x="3631" y="2604"/>
              <a:ext cx="96" cy="52"/>
            </a:xfrm>
            <a:custGeom>
              <a:avLst/>
              <a:gdLst/>
              <a:ahLst/>
              <a:cxnLst>
                <a:cxn ang="0">
                  <a:pos x="192" y="104"/>
                </a:cxn>
                <a:cxn ang="0">
                  <a:pos x="2" y="39"/>
                </a:cxn>
                <a:cxn ang="0">
                  <a:pos x="0" y="26"/>
                </a:cxn>
                <a:cxn ang="0">
                  <a:pos x="0" y="15"/>
                </a:cxn>
                <a:cxn ang="0">
                  <a:pos x="4" y="5"/>
                </a:cxn>
                <a:cxn ang="0">
                  <a:pos x="14" y="0"/>
                </a:cxn>
                <a:cxn ang="0">
                  <a:pos x="39" y="11"/>
                </a:cxn>
                <a:cxn ang="0">
                  <a:pos x="67" y="19"/>
                </a:cxn>
                <a:cxn ang="0">
                  <a:pos x="93" y="26"/>
                </a:cxn>
                <a:cxn ang="0">
                  <a:pos x="120" y="34"/>
                </a:cxn>
                <a:cxn ang="0">
                  <a:pos x="145" y="44"/>
                </a:cxn>
                <a:cxn ang="0">
                  <a:pos x="166" y="58"/>
                </a:cxn>
                <a:cxn ang="0">
                  <a:pos x="181" y="78"/>
                </a:cxn>
                <a:cxn ang="0">
                  <a:pos x="192" y="104"/>
                </a:cxn>
              </a:cxnLst>
              <a:rect l="0" t="0" r="r" b="b"/>
              <a:pathLst>
                <a:path w="192" h="104">
                  <a:moveTo>
                    <a:pt x="192" y="104"/>
                  </a:moveTo>
                  <a:lnTo>
                    <a:pt x="2" y="39"/>
                  </a:lnTo>
                  <a:lnTo>
                    <a:pt x="0" y="26"/>
                  </a:lnTo>
                  <a:lnTo>
                    <a:pt x="0" y="15"/>
                  </a:lnTo>
                  <a:lnTo>
                    <a:pt x="4" y="5"/>
                  </a:lnTo>
                  <a:lnTo>
                    <a:pt x="14" y="0"/>
                  </a:lnTo>
                  <a:lnTo>
                    <a:pt x="39" y="11"/>
                  </a:lnTo>
                  <a:lnTo>
                    <a:pt x="67" y="19"/>
                  </a:lnTo>
                  <a:lnTo>
                    <a:pt x="93" y="26"/>
                  </a:lnTo>
                  <a:lnTo>
                    <a:pt x="120" y="34"/>
                  </a:lnTo>
                  <a:lnTo>
                    <a:pt x="145" y="44"/>
                  </a:lnTo>
                  <a:lnTo>
                    <a:pt x="166" y="58"/>
                  </a:lnTo>
                  <a:lnTo>
                    <a:pt x="181" y="78"/>
                  </a:lnTo>
                  <a:lnTo>
                    <a:pt x="192" y="104"/>
                  </a:lnTo>
                  <a:close/>
                </a:path>
              </a:pathLst>
            </a:custGeom>
            <a:solidFill>
              <a:srgbClr val="FFFFFF"/>
            </a:solidFill>
            <a:ln w="9525">
              <a:noFill/>
              <a:round/>
              <a:headEnd/>
              <a:tailEnd/>
            </a:ln>
          </p:spPr>
          <p:txBody>
            <a:bodyPr/>
            <a:lstStyle/>
            <a:p>
              <a:endParaRPr lang="tr-TR"/>
            </a:p>
          </p:txBody>
        </p:sp>
        <p:sp>
          <p:nvSpPr>
            <p:cNvPr id="18" name="Freeform 97"/>
            <p:cNvSpPr>
              <a:spLocks/>
            </p:cNvSpPr>
            <p:nvPr/>
          </p:nvSpPr>
          <p:spPr bwMode="auto">
            <a:xfrm>
              <a:off x="2728" y="2636"/>
              <a:ext cx="33" cy="69"/>
            </a:xfrm>
            <a:custGeom>
              <a:avLst/>
              <a:gdLst/>
              <a:ahLst/>
              <a:cxnLst>
                <a:cxn ang="0">
                  <a:pos x="24" y="61"/>
                </a:cxn>
                <a:cxn ang="0">
                  <a:pos x="24" y="139"/>
                </a:cxn>
                <a:cxn ang="0">
                  <a:pos x="9" y="139"/>
                </a:cxn>
                <a:cxn ang="0">
                  <a:pos x="9" y="116"/>
                </a:cxn>
                <a:cxn ang="0">
                  <a:pos x="0" y="116"/>
                </a:cxn>
                <a:cxn ang="0">
                  <a:pos x="3" y="99"/>
                </a:cxn>
                <a:cxn ang="0">
                  <a:pos x="6" y="82"/>
                </a:cxn>
                <a:cxn ang="0">
                  <a:pos x="11" y="66"/>
                </a:cxn>
                <a:cxn ang="0">
                  <a:pos x="20" y="49"/>
                </a:cxn>
                <a:cxn ang="0">
                  <a:pos x="28" y="34"/>
                </a:cxn>
                <a:cxn ang="0">
                  <a:pos x="39" y="21"/>
                </a:cxn>
                <a:cxn ang="0">
                  <a:pos x="52" y="9"/>
                </a:cxn>
                <a:cxn ang="0">
                  <a:pos x="67" y="0"/>
                </a:cxn>
                <a:cxn ang="0">
                  <a:pos x="67" y="4"/>
                </a:cxn>
                <a:cxn ang="0">
                  <a:pos x="64" y="11"/>
                </a:cxn>
                <a:cxn ang="0">
                  <a:pos x="57" y="17"/>
                </a:cxn>
                <a:cxn ang="0">
                  <a:pos x="50" y="25"/>
                </a:cxn>
                <a:cxn ang="0">
                  <a:pos x="41" y="34"/>
                </a:cxn>
                <a:cxn ang="0">
                  <a:pos x="34" y="42"/>
                </a:cxn>
                <a:cxn ang="0">
                  <a:pos x="27" y="52"/>
                </a:cxn>
                <a:cxn ang="0">
                  <a:pos x="24" y="61"/>
                </a:cxn>
              </a:cxnLst>
              <a:rect l="0" t="0" r="r" b="b"/>
              <a:pathLst>
                <a:path w="67" h="139">
                  <a:moveTo>
                    <a:pt x="24" y="61"/>
                  </a:moveTo>
                  <a:lnTo>
                    <a:pt x="24" y="139"/>
                  </a:lnTo>
                  <a:lnTo>
                    <a:pt x="9" y="139"/>
                  </a:lnTo>
                  <a:lnTo>
                    <a:pt x="9" y="116"/>
                  </a:lnTo>
                  <a:lnTo>
                    <a:pt x="0" y="116"/>
                  </a:lnTo>
                  <a:lnTo>
                    <a:pt x="3" y="99"/>
                  </a:lnTo>
                  <a:lnTo>
                    <a:pt x="6" y="82"/>
                  </a:lnTo>
                  <a:lnTo>
                    <a:pt x="11" y="66"/>
                  </a:lnTo>
                  <a:lnTo>
                    <a:pt x="20" y="49"/>
                  </a:lnTo>
                  <a:lnTo>
                    <a:pt x="28" y="34"/>
                  </a:lnTo>
                  <a:lnTo>
                    <a:pt x="39" y="21"/>
                  </a:lnTo>
                  <a:lnTo>
                    <a:pt x="52" y="9"/>
                  </a:lnTo>
                  <a:lnTo>
                    <a:pt x="67" y="0"/>
                  </a:lnTo>
                  <a:lnTo>
                    <a:pt x="67" y="4"/>
                  </a:lnTo>
                  <a:lnTo>
                    <a:pt x="64" y="11"/>
                  </a:lnTo>
                  <a:lnTo>
                    <a:pt x="57" y="17"/>
                  </a:lnTo>
                  <a:lnTo>
                    <a:pt x="50" y="25"/>
                  </a:lnTo>
                  <a:lnTo>
                    <a:pt x="41" y="34"/>
                  </a:lnTo>
                  <a:lnTo>
                    <a:pt x="34" y="42"/>
                  </a:lnTo>
                  <a:lnTo>
                    <a:pt x="27" y="52"/>
                  </a:lnTo>
                  <a:lnTo>
                    <a:pt x="24" y="61"/>
                  </a:lnTo>
                  <a:close/>
                </a:path>
              </a:pathLst>
            </a:custGeom>
            <a:solidFill>
              <a:srgbClr val="000000"/>
            </a:solidFill>
            <a:ln w="9525">
              <a:noFill/>
              <a:round/>
              <a:headEnd/>
              <a:tailEnd/>
            </a:ln>
          </p:spPr>
          <p:txBody>
            <a:bodyPr/>
            <a:lstStyle/>
            <a:p>
              <a:endParaRPr lang="tr-TR"/>
            </a:p>
          </p:txBody>
        </p:sp>
        <p:sp>
          <p:nvSpPr>
            <p:cNvPr id="19" name="Freeform 98"/>
            <p:cNvSpPr>
              <a:spLocks/>
            </p:cNvSpPr>
            <p:nvPr/>
          </p:nvSpPr>
          <p:spPr bwMode="auto">
            <a:xfrm>
              <a:off x="2680" y="2751"/>
              <a:ext cx="85" cy="51"/>
            </a:xfrm>
            <a:custGeom>
              <a:avLst/>
              <a:gdLst/>
              <a:ahLst/>
              <a:cxnLst>
                <a:cxn ang="0">
                  <a:pos x="170" y="4"/>
                </a:cxn>
                <a:cxn ang="0">
                  <a:pos x="162" y="26"/>
                </a:cxn>
                <a:cxn ang="0">
                  <a:pos x="148" y="43"/>
                </a:cxn>
                <a:cxn ang="0">
                  <a:pos x="130" y="56"/>
                </a:cxn>
                <a:cxn ang="0">
                  <a:pos x="109" y="64"/>
                </a:cxn>
                <a:cxn ang="0">
                  <a:pos x="87" y="72"/>
                </a:cxn>
                <a:cxn ang="0">
                  <a:pos x="64" y="79"/>
                </a:cxn>
                <a:cxn ang="0">
                  <a:pos x="43" y="89"/>
                </a:cxn>
                <a:cxn ang="0">
                  <a:pos x="24" y="102"/>
                </a:cxn>
                <a:cxn ang="0">
                  <a:pos x="0" y="102"/>
                </a:cxn>
                <a:cxn ang="0">
                  <a:pos x="2" y="77"/>
                </a:cxn>
                <a:cxn ang="0">
                  <a:pos x="13" y="58"/>
                </a:cxn>
                <a:cxn ang="0">
                  <a:pos x="31" y="46"/>
                </a:cxn>
                <a:cxn ang="0">
                  <a:pos x="55" y="38"/>
                </a:cxn>
                <a:cxn ang="0">
                  <a:pos x="80" y="31"/>
                </a:cxn>
                <a:cxn ang="0">
                  <a:pos x="106" y="24"/>
                </a:cxn>
                <a:cxn ang="0">
                  <a:pos x="131" y="14"/>
                </a:cxn>
                <a:cxn ang="0">
                  <a:pos x="151" y="0"/>
                </a:cxn>
                <a:cxn ang="0">
                  <a:pos x="170" y="4"/>
                </a:cxn>
              </a:cxnLst>
              <a:rect l="0" t="0" r="r" b="b"/>
              <a:pathLst>
                <a:path w="170" h="102">
                  <a:moveTo>
                    <a:pt x="170" y="4"/>
                  </a:moveTo>
                  <a:lnTo>
                    <a:pt x="162" y="26"/>
                  </a:lnTo>
                  <a:lnTo>
                    <a:pt x="148" y="43"/>
                  </a:lnTo>
                  <a:lnTo>
                    <a:pt x="130" y="56"/>
                  </a:lnTo>
                  <a:lnTo>
                    <a:pt x="109" y="64"/>
                  </a:lnTo>
                  <a:lnTo>
                    <a:pt x="87" y="72"/>
                  </a:lnTo>
                  <a:lnTo>
                    <a:pt x="64" y="79"/>
                  </a:lnTo>
                  <a:lnTo>
                    <a:pt x="43" y="89"/>
                  </a:lnTo>
                  <a:lnTo>
                    <a:pt x="24" y="102"/>
                  </a:lnTo>
                  <a:lnTo>
                    <a:pt x="0" y="102"/>
                  </a:lnTo>
                  <a:lnTo>
                    <a:pt x="2" y="77"/>
                  </a:lnTo>
                  <a:lnTo>
                    <a:pt x="13" y="58"/>
                  </a:lnTo>
                  <a:lnTo>
                    <a:pt x="31" y="46"/>
                  </a:lnTo>
                  <a:lnTo>
                    <a:pt x="55" y="38"/>
                  </a:lnTo>
                  <a:lnTo>
                    <a:pt x="80" y="31"/>
                  </a:lnTo>
                  <a:lnTo>
                    <a:pt x="106" y="24"/>
                  </a:lnTo>
                  <a:lnTo>
                    <a:pt x="131" y="14"/>
                  </a:lnTo>
                  <a:lnTo>
                    <a:pt x="151" y="0"/>
                  </a:lnTo>
                  <a:lnTo>
                    <a:pt x="170" y="4"/>
                  </a:lnTo>
                  <a:close/>
                </a:path>
              </a:pathLst>
            </a:custGeom>
            <a:solidFill>
              <a:srgbClr val="FFFFFF"/>
            </a:solidFill>
            <a:ln w="9525">
              <a:noFill/>
              <a:round/>
              <a:headEnd/>
              <a:tailEnd/>
            </a:ln>
          </p:spPr>
          <p:txBody>
            <a:bodyPr/>
            <a:lstStyle/>
            <a:p>
              <a:endParaRPr lang="tr-TR"/>
            </a:p>
          </p:txBody>
        </p:sp>
        <p:sp>
          <p:nvSpPr>
            <p:cNvPr id="20" name="Freeform 99"/>
            <p:cNvSpPr>
              <a:spLocks/>
            </p:cNvSpPr>
            <p:nvPr/>
          </p:nvSpPr>
          <p:spPr bwMode="auto">
            <a:xfrm>
              <a:off x="2915" y="2751"/>
              <a:ext cx="324" cy="305"/>
            </a:xfrm>
            <a:custGeom>
              <a:avLst/>
              <a:gdLst/>
              <a:ahLst/>
              <a:cxnLst>
                <a:cxn ang="0">
                  <a:pos x="464" y="565"/>
                </a:cxn>
                <a:cxn ang="0">
                  <a:pos x="507" y="587"/>
                </a:cxn>
                <a:cxn ang="0">
                  <a:pos x="548" y="602"/>
                </a:cxn>
                <a:cxn ang="0">
                  <a:pos x="601" y="502"/>
                </a:cxn>
                <a:cxn ang="0">
                  <a:pos x="648" y="414"/>
                </a:cxn>
                <a:cxn ang="0">
                  <a:pos x="617" y="309"/>
                </a:cxn>
                <a:cxn ang="0">
                  <a:pos x="574" y="274"/>
                </a:cxn>
                <a:cxn ang="0">
                  <a:pos x="510" y="259"/>
                </a:cxn>
                <a:cxn ang="0">
                  <a:pos x="438" y="217"/>
                </a:cxn>
                <a:cxn ang="0">
                  <a:pos x="377" y="154"/>
                </a:cxn>
                <a:cxn ang="0">
                  <a:pos x="321" y="97"/>
                </a:cxn>
                <a:cxn ang="0">
                  <a:pos x="317" y="18"/>
                </a:cxn>
                <a:cxn ang="0">
                  <a:pos x="300" y="14"/>
                </a:cxn>
                <a:cxn ang="0">
                  <a:pos x="269" y="49"/>
                </a:cxn>
                <a:cxn ang="0">
                  <a:pos x="242" y="93"/>
                </a:cxn>
                <a:cxn ang="0">
                  <a:pos x="246" y="152"/>
                </a:cxn>
                <a:cxn ang="0">
                  <a:pos x="244" y="213"/>
                </a:cxn>
                <a:cxn ang="0">
                  <a:pos x="260" y="234"/>
                </a:cxn>
                <a:cxn ang="0">
                  <a:pos x="278" y="243"/>
                </a:cxn>
                <a:cxn ang="0">
                  <a:pos x="303" y="139"/>
                </a:cxn>
                <a:cxn ang="0">
                  <a:pos x="301" y="299"/>
                </a:cxn>
                <a:cxn ang="0">
                  <a:pos x="265" y="359"/>
                </a:cxn>
                <a:cxn ang="0">
                  <a:pos x="204" y="312"/>
                </a:cxn>
                <a:cxn ang="0">
                  <a:pos x="151" y="261"/>
                </a:cxn>
                <a:cxn ang="0">
                  <a:pos x="112" y="189"/>
                </a:cxn>
                <a:cxn ang="0">
                  <a:pos x="122" y="132"/>
                </a:cxn>
                <a:cxn ang="0">
                  <a:pos x="136" y="159"/>
                </a:cxn>
                <a:cxn ang="0">
                  <a:pos x="146" y="206"/>
                </a:cxn>
                <a:cxn ang="0">
                  <a:pos x="160" y="241"/>
                </a:cxn>
                <a:cxn ang="0">
                  <a:pos x="197" y="231"/>
                </a:cxn>
                <a:cxn ang="0">
                  <a:pos x="199" y="182"/>
                </a:cxn>
                <a:cxn ang="0">
                  <a:pos x="197" y="135"/>
                </a:cxn>
                <a:cxn ang="0">
                  <a:pos x="189" y="100"/>
                </a:cxn>
                <a:cxn ang="0">
                  <a:pos x="151" y="89"/>
                </a:cxn>
                <a:cxn ang="0">
                  <a:pos x="112" y="82"/>
                </a:cxn>
                <a:cxn ang="0">
                  <a:pos x="44" y="150"/>
                </a:cxn>
                <a:cxn ang="0">
                  <a:pos x="11" y="218"/>
                </a:cxn>
                <a:cxn ang="0">
                  <a:pos x="0" y="277"/>
                </a:cxn>
                <a:cxn ang="0">
                  <a:pos x="19" y="367"/>
                </a:cxn>
                <a:cxn ang="0">
                  <a:pos x="82" y="423"/>
                </a:cxn>
                <a:cxn ang="0">
                  <a:pos x="167" y="462"/>
                </a:cxn>
                <a:cxn ang="0">
                  <a:pos x="257" y="502"/>
                </a:cxn>
                <a:cxn ang="0">
                  <a:pos x="333" y="559"/>
                </a:cxn>
                <a:cxn ang="0">
                  <a:pos x="356" y="598"/>
                </a:cxn>
                <a:cxn ang="0">
                  <a:pos x="374" y="595"/>
                </a:cxn>
                <a:cxn ang="0">
                  <a:pos x="396" y="572"/>
                </a:cxn>
                <a:cxn ang="0">
                  <a:pos x="434" y="559"/>
                </a:cxn>
              </a:cxnLst>
              <a:rect l="0" t="0" r="r" b="b"/>
              <a:pathLst>
                <a:path w="648" h="609">
                  <a:moveTo>
                    <a:pt x="434" y="559"/>
                  </a:moveTo>
                  <a:lnTo>
                    <a:pt x="449" y="560"/>
                  </a:lnTo>
                  <a:lnTo>
                    <a:pt x="464" y="565"/>
                  </a:lnTo>
                  <a:lnTo>
                    <a:pt x="480" y="572"/>
                  </a:lnTo>
                  <a:lnTo>
                    <a:pt x="493" y="579"/>
                  </a:lnTo>
                  <a:lnTo>
                    <a:pt x="507" y="587"/>
                  </a:lnTo>
                  <a:lnTo>
                    <a:pt x="521" y="594"/>
                  </a:lnTo>
                  <a:lnTo>
                    <a:pt x="534" y="599"/>
                  </a:lnTo>
                  <a:lnTo>
                    <a:pt x="548" y="602"/>
                  </a:lnTo>
                  <a:lnTo>
                    <a:pt x="559" y="563"/>
                  </a:lnTo>
                  <a:lnTo>
                    <a:pt x="578" y="531"/>
                  </a:lnTo>
                  <a:lnTo>
                    <a:pt x="601" y="502"/>
                  </a:lnTo>
                  <a:lnTo>
                    <a:pt x="623" y="474"/>
                  </a:lnTo>
                  <a:lnTo>
                    <a:pt x="640" y="446"/>
                  </a:lnTo>
                  <a:lnTo>
                    <a:pt x="648" y="414"/>
                  </a:lnTo>
                  <a:lnTo>
                    <a:pt x="644" y="377"/>
                  </a:lnTo>
                  <a:lnTo>
                    <a:pt x="621" y="331"/>
                  </a:lnTo>
                  <a:lnTo>
                    <a:pt x="617" y="309"/>
                  </a:lnTo>
                  <a:lnTo>
                    <a:pt x="608" y="293"/>
                  </a:lnTo>
                  <a:lnTo>
                    <a:pt x="592" y="282"/>
                  </a:lnTo>
                  <a:lnTo>
                    <a:pt x="574" y="274"/>
                  </a:lnTo>
                  <a:lnTo>
                    <a:pt x="552" y="270"/>
                  </a:lnTo>
                  <a:lnTo>
                    <a:pt x="531" y="264"/>
                  </a:lnTo>
                  <a:lnTo>
                    <a:pt x="510" y="259"/>
                  </a:lnTo>
                  <a:lnTo>
                    <a:pt x="492" y="250"/>
                  </a:lnTo>
                  <a:lnTo>
                    <a:pt x="463" y="235"/>
                  </a:lnTo>
                  <a:lnTo>
                    <a:pt x="438" y="217"/>
                  </a:lnTo>
                  <a:lnTo>
                    <a:pt x="416" y="196"/>
                  </a:lnTo>
                  <a:lnTo>
                    <a:pt x="395" y="175"/>
                  </a:lnTo>
                  <a:lnTo>
                    <a:pt x="377" y="154"/>
                  </a:lnTo>
                  <a:lnTo>
                    <a:pt x="359" y="134"/>
                  </a:lnTo>
                  <a:lnTo>
                    <a:pt x="340" y="114"/>
                  </a:lnTo>
                  <a:lnTo>
                    <a:pt x="321" y="97"/>
                  </a:lnTo>
                  <a:lnTo>
                    <a:pt x="317" y="74"/>
                  </a:lnTo>
                  <a:lnTo>
                    <a:pt x="315" y="46"/>
                  </a:lnTo>
                  <a:lnTo>
                    <a:pt x="317" y="18"/>
                  </a:lnTo>
                  <a:lnTo>
                    <a:pt x="325" y="0"/>
                  </a:lnTo>
                  <a:lnTo>
                    <a:pt x="310" y="0"/>
                  </a:lnTo>
                  <a:lnTo>
                    <a:pt x="300" y="14"/>
                  </a:lnTo>
                  <a:lnTo>
                    <a:pt x="290" y="26"/>
                  </a:lnTo>
                  <a:lnTo>
                    <a:pt x="279" y="38"/>
                  </a:lnTo>
                  <a:lnTo>
                    <a:pt x="269" y="49"/>
                  </a:lnTo>
                  <a:lnTo>
                    <a:pt x="258" y="61"/>
                  </a:lnTo>
                  <a:lnTo>
                    <a:pt x="250" y="77"/>
                  </a:lnTo>
                  <a:lnTo>
                    <a:pt x="242" y="93"/>
                  </a:lnTo>
                  <a:lnTo>
                    <a:pt x="236" y="113"/>
                  </a:lnTo>
                  <a:lnTo>
                    <a:pt x="249" y="129"/>
                  </a:lnTo>
                  <a:lnTo>
                    <a:pt x="246" y="152"/>
                  </a:lnTo>
                  <a:lnTo>
                    <a:pt x="239" y="178"/>
                  </a:lnTo>
                  <a:lnTo>
                    <a:pt x="240" y="206"/>
                  </a:lnTo>
                  <a:lnTo>
                    <a:pt x="244" y="213"/>
                  </a:lnTo>
                  <a:lnTo>
                    <a:pt x="249" y="220"/>
                  </a:lnTo>
                  <a:lnTo>
                    <a:pt x="254" y="227"/>
                  </a:lnTo>
                  <a:lnTo>
                    <a:pt x="260" y="234"/>
                  </a:lnTo>
                  <a:lnTo>
                    <a:pt x="265" y="239"/>
                  </a:lnTo>
                  <a:lnTo>
                    <a:pt x="271" y="243"/>
                  </a:lnTo>
                  <a:lnTo>
                    <a:pt x="278" y="243"/>
                  </a:lnTo>
                  <a:lnTo>
                    <a:pt x="283" y="241"/>
                  </a:lnTo>
                  <a:lnTo>
                    <a:pt x="286" y="198"/>
                  </a:lnTo>
                  <a:lnTo>
                    <a:pt x="303" y="139"/>
                  </a:lnTo>
                  <a:lnTo>
                    <a:pt x="310" y="139"/>
                  </a:lnTo>
                  <a:lnTo>
                    <a:pt x="310" y="225"/>
                  </a:lnTo>
                  <a:lnTo>
                    <a:pt x="301" y="299"/>
                  </a:lnTo>
                  <a:lnTo>
                    <a:pt x="292" y="350"/>
                  </a:lnTo>
                  <a:lnTo>
                    <a:pt x="286" y="370"/>
                  </a:lnTo>
                  <a:lnTo>
                    <a:pt x="265" y="359"/>
                  </a:lnTo>
                  <a:lnTo>
                    <a:pt x="244" y="345"/>
                  </a:lnTo>
                  <a:lnTo>
                    <a:pt x="224" y="330"/>
                  </a:lnTo>
                  <a:lnTo>
                    <a:pt x="204" y="312"/>
                  </a:lnTo>
                  <a:lnTo>
                    <a:pt x="186" y="295"/>
                  </a:lnTo>
                  <a:lnTo>
                    <a:pt x="168" y="278"/>
                  </a:lnTo>
                  <a:lnTo>
                    <a:pt x="151" y="261"/>
                  </a:lnTo>
                  <a:lnTo>
                    <a:pt x="135" y="246"/>
                  </a:lnTo>
                  <a:lnTo>
                    <a:pt x="122" y="220"/>
                  </a:lnTo>
                  <a:lnTo>
                    <a:pt x="112" y="189"/>
                  </a:lnTo>
                  <a:lnTo>
                    <a:pt x="108" y="156"/>
                  </a:lnTo>
                  <a:lnTo>
                    <a:pt x="114" y="125"/>
                  </a:lnTo>
                  <a:lnTo>
                    <a:pt x="122" y="132"/>
                  </a:lnTo>
                  <a:lnTo>
                    <a:pt x="129" y="143"/>
                  </a:lnTo>
                  <a:lnTo>
                    <a:pt x="135" y="154"/>
                  </a:lnTo>
                  <a:lnTo>
                    <a:pt x="136" y="159"/>
                  </a:lnTo>
                  <a:lnTo>
                    <a:pt x="140" y="175"/>
                  </a:lnTo>
                  <a:lnTo>
                    <a:pt x="143" y="191"/>
                  </a:lnTo>
                  <a:lnTo>
                    <a:pt x="146" y="206"/>
                  </a:lnTo>
                  <a:lnTo>
                    <a:pt x="148" y="220"/>
                  </a:lnTo>
                  <a:lnTo>
                    <a:pt x="153" y="231"/>
                  </a:lnTo>
                  <a:lnTo>
                    <a:pt x="160" y="241"/>
                  </a:lnTo>
                  <a:lnTo>
                    <a:pt x="171" y="248"/>
                  </a:lnTo>
                  <a:lnTo>
                    <a:pt x="186" y="250"/>
                  </a:lnTo>
                  <a:lnTo>
                    <a:pt x="197" y="231"/>
                  </a:lnTo>
                  <a:lnTo>
                    <a:pt x="201" y="214"/>
                  </a:lnTo>
                  <a:lnTo>
                    <a:pt x="201" y="198"/>
                  </a:lnTo>
                  <a:lnTo>
                    <a:pt x="199" y="182"/>
                  </a:lnTo>
                  <a:lnTo>
                    <a:pt x="196" y="167"/>
                  </a:lnTo>
                  <a:lnTo>
                    <a:pt x="194" y="152"/>
                  </a:lnTo>
                  <a:lnTo>
                    <a:pt x="197" y="135"/>
                  </a:lnTo>
                  <a:lnTo>
                    <a:pt x="205" y="117"/>
                  </a:lnTo>
                  <a:lnTo>
                    <a:pt x="199" y="107"/>
                  </a:lnTo>
                  <a:lnTo>
                    <a:pt x="189" y="100"/>
                  </a:lnTo>
                  <a:lnTo>
                    <a:pt x="178" y="96"/>
                  </a:lnTo>
                  <a:lnTo>
                    <a:pt x="165" y="92"/>
                  </a:lnTo>
                  <a:lnTo>
                    <a:pt x="151" y="89"/>
                  </a:lnTo>
                  <a:lnTo>
                    <a:pt x="139" y="86"/>
                  </a:lnTo>
                  <a:lnTo>
                    <a:pt x="125" y="85"/>
                  </a:lnTo>
                  <a:lnTo>
                    <a:pt x="112" y="82"/>
                  </a:lnTo>
                  <a:lnTo>
                    <a:pt x="86" y="102"/>
                  </a:lnTo>
                  <a:lnTo>
                    <a:pt x="64" y="124"/>
                  </a:lnTo>
                  <a:lnTo>
                    <a:pt x="44" y="150"/>
                  </a:lnTo>
                  <a:lnTo>
                    <a:pt x="30" y="175"/>
                  </a:lnTo>
                  <a:lnTo>
                    <a:pt x="19" y="199"/>
                  </a:lnTo>
                  <a:lnTo>
                    <a:pt x="11" y="218"/>
                  </a:lnTo>
                  <a:lnTo>
                    <a:pt x="7" y="232"/>
                  </a:lnTo>
                  <a:lnTo>
                    <a:pt x="5" y="236"/>
                  </a:lnTo>
                  <a:lnTo>
                    <a:pt x="0" y="277"/>
                  </a:lnTo>
                  <a:lnTo>
                    <a:pt x="0" y="312"/>
                  </a:lnTo>
                  <a:lnTo>
                    <a:pt x="7" y="342"/>
                  </a:lnTo>
                  <a:lnTo>
                    <a:pt x="19" y="367"/>
                  </a:lnTo>
                  <a:lnTo>
                    <a:pt x="36" y="389"/>
                  </a:lnTo>
                  <a:lnTo>
                    <a:pt x="57" y="407"/>
                  </a:lnTo>
                  <a:lnTo>
                    <a:pt x="82" y="423"/>
                  </a:lnTo>
                  <a:lnTo>
                    <a:pt x="108" y="437"/>
                  </a:lnTo>
                  <a:lnTo>
                    <a:pt x="137" y="451"/>
                  </a:lnTo>
                  <a:lnTo>
                    <a:pt x="167" y="462"/>
                  </a:lnTo>
                  <a:lnTo>
                    <a:pt x="197" y="474"/>
                  </a:lnTo>
                  <a:lnTo>
                    <a:pt x="228" y="488"/>
                  </a:lnTo>
                  <a:lnTo>
                    <a:pt x="257" y="502"/>
                  </a:lnTo>
                  <a:lnTo>
                    <a:pt x="285" y="519"/>
                  </a:lnTo>
                  <a:lnTo>
                    <a:pt x="311" y="537"/>
                  </a:lnTo>
                  <a:lnTo>
                    <a:pt x="333" y="559"/>
                  </a:lnTo>
                  <a:lnTo>
                    <a:pt x="342" y="574"/>
                  </a:lnTo>
                  <a:lnTo>
                    <a:pt x="349" y="587"/>
                  </a:lnTo>
                  <a:lnTo>
                    <a:pt x="356" y="598"/>
                  </a:lnTo>
                  <a:lnTo>
                    <a:pt x="364" y="609"/>
                  </a:lnTo>
                  <a:lnTo>
                    <a:pt x="368" y="602"/>
                  </a:lnTo>
                  <a:lnTo>
                    <a:pt x="374" y="595"/>
                  </a:lnTo>
                  <a:lnTo>
                    <a:pt x="379" y="587"/>
                  </a:lnTo>
                  <a:lnTo>
                    <a:pt x="388" y="579"/>
                  </a:lnTo>
                  <a:lnTo>
                    <a:pt x="396" y="572"/>
                  </a:lnTo>
                  <a:lnTo>
                    <a:pt x="407" y="566"/>
                  </a:lnTo>
                  <a:lnTo>
                    <a:pt x="420" y="562"/>
                  </a:lnTo>
                  <a:lnTo>
                    <a:pt x="434" y="559"/>
                  </a:lnTo>
                  <a:close/>
                </a:path>
              </a:pathLst>
            </a:custGeom>
            <a:solidFill>
              <a:srgbClr val="FFFFFF"/>
            </a:solidFill>
            <a:ln w="9525">
              <a:noFill/>
              <a:round/>
              <a:headEnd/>
              <a:tailEnd/>
            </a:ln>
          </p:spPr>
          <p:txBody>
            <a:bodyPr/>
            <a:lstStyle/>
            <a:p>
              <a:endParaRPr lang="tr-TR"/>
            </a:p>
          </p:txBody>
        </p:sp>
        <p:sp>
          <p:nvSpPr>
            <p:cNvPr id="21" name="Freeform 100"/>
            <p:cNvSpPr>
              <a:spLocks/>
            </p:cNvSpPr>
            <p:nvPr/>
          </p:nvSpPr>
          <p:spPr bwMode="auto">
            <a:xfrm>
              <a:off x="2861" y="2976"/>
              <a:ext cx="708" cy="468"/>
            </a:xfrm>
            <a:custGeom>
              <a:avLst/>
              <a:gdLst/>
              <a:ahLst/>
              <a:cxnLst>
                <a:cxn ang="0">
                  <a:pos x="507" y="151"/>
                </a:cxn>
                <a:cxn ang="0">
                  <a:pos x="531" y="144"/>
                </a:cxn>
                <a:cxn ang="0">
                  <a:pos x="557" y="154"/>
                </a:cxn>
                <a:cxn ang="0">
                  <a:pos x="600" y="171"/>
                </a:cxn>
                <a:cxn ang="0">
                  <a:pos x="647" y="186"/>
                </a:cxn>
                <a:cxn ang="0">
                  <a:pos x="677" y="189"/>
                </a:cxn>
                <a:cxn ang="0">
                  <a:pos x="679" y="178"/>
                </a:cxn>
                <a:cxn ang="0">
                  <a:pos x="714" y="93"/>
                </a:cxn>
                <a:cxn ang="0">
                  <a:pos x="761" y="18"/>
                </a:cxn>
                <a:cxn ang="0">
                  <a:pos x="823" y="20"/>
                </a:cxn>
                <a:cxn ang="0">
                  <a:pos x="969" y="80"/>
                </a:cxn>
                <a:cxn ang="0">
                  <a:pos x="1112" y="147"/>
                </a:cxn>
                <a:cxn ang="0">
                  <a:pos x="1241" y="222"/>
                </a:cxn>
                <a:cxn ang="0">
                  <a:pos x="1344" y="312"/>
                </a:cxn>
                <a:cxn ang="0">
                  <a:pos x="1410" y="422"/>
                </a:cxn>
                <a:cxn ang="0">
                  <a:pos x="1414" y="532"/>
                </a:cxn>
                <a:cxn ang="0">
                  <a:pos x="1389" y="659"/>
                </a:cxn>
                <a:cxn ang="0">
                  <a:pos x="1350" y="712"/>
                </a:cxn>
                <a:cxn ang="0">
                  <a:pos x="1305" y="716"/>
                </a:cxn>
                <a:cxn ang="0">
                  <a:pos x="1260" y="716"/>
                </a:cxn>
                <a:cxn ang="0">
                  <a:pos x="1211" y="712"/>
                </a:cxn>
                <a:cxn ang="0">
                  <a:pos x="1162" y="709"/>
                </a:cxn>
                <a:cxn ang="0">
                  <a:pos x="1112" y="710"/>
                </a:cxn>
                <a:cxn ang="0">
                  <a:pos x="1083" y="563"/>
                </a:cxn>
                <a:cxn ang="0">
                  <a:pos x="1024" y="486"/>
                </a:cxn>
                <a:cxn ang="0">
                  <a:pos x="926" y="449"/>
                </a:cxn>
                <a:cxn ang="0">
                  <a:pos x="775" y="454"/>
                </a:cxn>
                <a:cxn ang="0">
                  <a:pos x="649" y="507"/>
                </a:cxn>
                <a:cxn ang="0">
                  <a:pos x="543" y="588"/>
                </a:cxn>
                <a:cxn ang="0">
                  <a:pos x="455" y="684"/>
                </a:cxn>
                <a:cxn ang="0">
                  <a:pos x="383" y="777"/>
                </a:cxn>
                <a:cxn ang="0">
                  <a:pos x="358" y="812"/>
                </a:cxn>
                <a:cxn ang="0">
                  <a:pos x="336" y="835"/>
                </a:cxn>
                <a:cxn ang="0">
                  <a:pos x="298" y="856"/>
                </a:cxn>
                <a:cxn ang="0">
                  <a:pos x="237" y="874"/>
                </a:cxn>
                <a:cxn ang="0">
                  <a:pos x="174" y="891"/>
                </a:cxn>
                <a:cxn ang="0">
                  <a:pos x="113" y="906"/>
                </a:cxn>
                <a:cxn ang="0">
                  <a:pos x="55" y="922"/>
                </a:cxn>
                <a:cxn ang="0">
                  <a:pos x="0" y="935"/>
                </a:cxn>
                <a:cxn ang="0">
                  <a:pos x="44" y="769"/>
                </a:cxn>
                <a:cxn ang="0">
                  <a:pos x="96" y="621"/>
                </a:cxn>
                <a:cxn ang="0">
                  <a:pos x="155" y="478"/>
                </a:cxn>
                <a:cxn ang="0">
                  <a:pos x="190" y="424"/>
                </a:cxn>
                <a:cxn ang="0">
                  <a:pos x="237" y="361"/>
                </a:cxn>
                <a:cxn ang="0">
                  <a:pos x="294" y="296"/>
                </a:cxn>
                <a:cxn ang="0">
                  <a:pos x="354" y="232"/>
                </a:cxn>
                <a:cxn ang="0">
                  <a:pos x="411" y="175"/>
                </a:cxn>
                <a:cxn ang="0">
                  <a:pos x="440" y="191"/>
                </a:cxn>
                <a:cxn ang="0">
                  <a:pos x="467" y="211"/>
                </a:cxn>
                <a:cxn ang="0">
                  <a:pos x="487" y="171"/>
                </a:cxn>
              </a:cxnLst>
              <a:rect l="0" t="0" r="r" b="b"/>
              <a:pathLst>
                <a:path w="1417" h="935">
                  <a:moveTo>
                    <a:pt x="487" y="171"/>
                  </a:moveTo>
                  <a:lnTo>
                    <a:pt x="497" y="160"/>
                  </a:lnTo>
                  <a:lnTo>
                    <a:pt x="507" y="151"/>
                  </a:lnTo>
                  <a:lnTo>
                    <a:pt x="515" y="147"/>
                  </a:lnTo>
                  <a:lnTo>
                    <a:pt x="522" y="144"/>
                  </a:lnTo>
                  <a:lnTo>
                    <a:pt x="531" y="144"/>
                  </a:lnTo>
                  <a:lnTo>
                    <a:pt x="539" y="146"/>
                  </a:lnTo>
                  <a:lnTo>
                    <a:pt x="547" y="148"/>
                  </a:lnTo>
                  <a:lnTo>
                    <a:pt x="557" y="154"/>
                  </a:lnTo>
                  <a:lnTo>
                    <a:pt x="569" y="160"/>
                  </a:lnTo>
                  <a:lnTo>
                    <a:pt x="585" y="165"/>
                  </a:lnTo>
                  <a:lnTo>
                    <a:pt x="600" y="171"/>
                  </a:lnTo>
                  <a:lnTo>
                    <a:pt x="615" y="176"/>
                  </a:lnTo>
                  <a:lnTo>
                    <a:pt x="632" y="180"/>
                  </a:lnTo>
                  <a:lnTo>
                    <a:pt x="647" y="186"/>
                  </a:lnTo>
                  <a:lnTo>
                    <a:pt x="661" y="190"/>
                  </a:lnTo>
                  <a:lnTo>
                    <a:pt x="674" y="194"/>
                  </a:lnTo>
                  <a:lnTo>
                    <a:pt x="677" y="189"/>
                  </a:lnTo>
                  <a:lnTo>
                    <a:pt x="678" y="183"/>
                  </a:lnTo>
                  <a:lnTo>
                    <a:pt x="679" y="179"/>
                  </a:lnTo>
                  <a:lnTo>
                    <a:pt x="679" y="178"/>
                  </a:lnTo>
                  <a:lnTo>
                    <a:pt x="686" y="151"/>
                  </a:lnTo>
                  <a:lnTo>
                    <a:pt x="699" y="122"/>
                  </a:lnTo>
                  <a:lnTo>
                    <a:pt x="714" y="93"/>
                  </a:lnTo>
                  <a:lnTo>
                    <a:pt x="732" y="64"/>
                  </a:lnTo>
                  <a:lnTo>
                    <a:pt x="748" y="39"/>
                  </a:lnTo>
                  <a:lnTo>
                    <a:pt x="761" y="18"/>
                  </a:lnTo>
                  <a:lnTo>
                    <a:pt x="771" y="5"/>
                  </a:lnTo>
                  <a:lnTo>
                    <a:pt x="775" y="0"/>
                  </a:lnTo>
                  <a:lnTo>
                    <a:pt x="823" y="20"/>
                  </a:lnTo>
                  <a:lnTo>
                    <a:pt x="870" y="40"/>
                  </a:lnTo>
                  <a:lnTo>
                    <a:pt x="920" y="61"/>
                  </a:lnTo>
                  <a:lnTo>
                    <a:pt x="969" y="80"/>
                  </a:lnTo>
                  <a:lnTo>
                    <a:pt x="1017" y="102"/>
                  </a:lnTo>
                  <a:lnTo>
                    <a:pt x="1065" y="123"/>
                  </a:lnTo>
                  <a:lnTo>
                    <a:pt x="1112" y="147"/>
                  </a:lnTo>
                  <a:lnTo>
                    <a:pt x="1158" y="171"/>
                  </a:lnTo>
                  <a:lnTo>
                    <a:pt x="1201" y="196"/>
                  </a:lnTo>
                  <a:lnTo>
                    <a:pt x="1241" y="222"/>
                  </a:lnTo>
                  <a:lnTo>
                    <a:pt x="1279" y="250"/>
                  </a:lnTo>
                  <a:lnTo>
                    <a:pt x="1314" y="280"/>
                  </a:lnTo>
                  <a:lnTo>
                    <a:pt x="1344" y="312"/>
                  </a:lnTo>
                  <a:lnTo>
                    <a:pt x="1371" y="346"/>
                  </a:lnTo>
                  <a:lnTo>
                    <a:pt x="1393" y="383"/>
                  </a:lnTo>
                  <a:lnTo>
                    <a:pt x="1410" y="422"/>
                  </a:lnTo>
                  <a:lnTo>
                    <a:pt x="1415" y="452"/>
                  </a:lnTo>
                  <a:lnTo>
                    <a:pt x="1417" y="489"/>
                  </a:lnTo>
                  <a:lnTo>
                    <a:pt x="1414" y="532"/>
                  </a:lnTo>
                  <a:lnTo>
                    <a:pt x="1408" y="577"/>
                  </a:lnTo>
                  <a:lnTo>
                    <a:pt x="1400" y="620"/>
                  </a:lnTo>
                  <a:lnTo>
                    <a:pt x="1389" y="659"/>
                  </a:lnTo>
                  <a:lnTo>
                    <a:pt x="1376" y="688"/>
                  </a:lnTo>
                  <a:lnTo>
                    <a:pt x="1364" y="707"/>
                  </a:lnTo>
                  <a:lnTo>
                    <a:pt x="1350" y="712"/>
                  </a:lnTo>
                  <a:lnTo>
                    <a:pt x="1336" y="713"/>
                  </a:lnTo>
                  <a:lnTo>
                    <a:pt x="1321" y="716"/>
                  </a:lnTo>
                  <a:lnTo>
                    <a:pt x="1305" y="716"/>
                  </a:lnTo>
                  <a:lnTo>
                    <a:pt x="1290" y="717"/>
                  </a:lnTo>
                  <a:lnTo>
                    <a:pt x="1275" y="716"/>
                  </a:lnTo>
                  <a:lnTo>
                    <a:pt x="1260" y="716"/>
                  </a:lnTo>
                  <a:lnTo>
                    <a:pt x="1244" y="714"/>
                  </a:lnTo>
                  <a:lnTo>
                    <a:pt x="1228" y="713"/>
                  </a:lnTo>
                  <a:lnTo>
                    <a:pt x="1211" y="712"/>
                  </a:lnTo>
                  <a:lnTo>
                    <a:pt x="1196" y="712"/>
                  </a:lnTo>
                  <a:lnTo>
                    <a:pt x="1179" y="710"/>
                  </a:lnTo>
                  <a:lnTo>
                    <a:pt x="1162" y="709"/>
                  </a:lnTo>
                  <a:lnTo>
                    <a:pt x="1145" y="709"/>
                  </a:lnTo>
                  <a:lnTo>
                    <a:pt x="1129" y="709"/>
                  </a:lnTo>
                  <a:lnTo>
                    <a:pt x="1112" y="710"/>
                  </a:lnTo>
                  <a:lnTo>
                    <a:pt x="1108" y="650"/>
                  </a:lnTo>
                  <a:lnTo>
                    <a:pt x="1098" y="602"/>
                  </a:lnTo>
                  <a:lnTo>
                    <a:pt x="1083" y="563"/>
                  </a:lnTo>
                  <a:lnTo>
                    <a:pt x="1066" y="531"/>
                  </a:lnTo>
                  <a:lnTo>
                    <a:pt x="1045" y="506"/>
                  </a:lnTo>
                  <a:lnTo>
                    <a:pt x="1024" y="486"/>
                  </a:lnTo>
                  <a:lnTo>
                    <a:pt x="1002" y="471"/>
                  </a:lnTo>
                  <a:lnTo>
                    <a:pt x="981" y="460"/>
                  </a:lnTo>
                  <a:lnTo>
                    <a:pt x="926" y="449"/>
                  </a:lnTo>
                  <a:lnTo>
                    <a:pt x="873" y="445"/>
                  </a:lnTo>
                  <a:lnTo>
                    <a:pt x="823" y="447"/>
                  </a:lnTo>
                  <a:lnTo>
                    <a:pt x="775" y="454"/>
                  </a:lnTo>
                  <a:lnTo>
                    <a:pt x="731" y="468"/>
                  </a:lnTo>
                  <a:lnTo>
                    <a:pt x="688" y="485"/>
                  </a:lnTo>
                  <a:lnTo>
                    <a:pt x="649" y="507"/>
                  </a:lnTo>
                  <a:lnTo>
                    <a:pt x="611" y="531"/>
                  </a:lnTo>
                  <a:lnTo>
                    <a:pt x="575" y="559"/>
                  </a:lnTo>
                  <a:lnTo>
                    <a:pt x="543" y="588"/>
                  </a:lnTo>
                  <a:lnTo>
                    <a:pt x="511" y="620"/>
                  </a:lnTo>
                  <a:lnTo>
                    <a:pt x="482" y="652"/>
                  </a:lnTo>
                  <a:lnTo>
                    <a:pt x="455" y="684"/>
                  </a:lnTo>
                  <a:lnTo>
                    <a:pt x="429" y="716"/>
                  </a:lnTo>
                  <a:lnTo>
                    <a:pt x="405" y="748"/>
                  </a:lnTo>
                  <a:lnTo>
                    <a:pt x="383" y="777"/>
                  </a:lnTo>
                  <a:lnTo>
                    <a:pt x="373" y="791"/>
                  </a:lnTo>
                  <a:lnTo>
                    <a:pt x="365" y="802"/>
                  </a:lnTo>
                  <a:lnTo>
                    <a:pt x="358" y="812"/>
                  </a:lnTo>
                  <a:lnTo>
                    <a:pt x="351" y="821"/>
                  </a:lnTo>
                  <a:lnTo>
                    <a:pt x="344" y="828"/>
                  </a:lnTo>
                  <a:lnTo>
                    <a:pt x="336" y="835"/>
                  </a:lnTo>
                  <a:lnTo>
                    <a:pt x="327" y="842"/>
                  </a:lnTo>
                  <a:lnTo>
                    <a:pt x="318" y="849"/>
                  </a:lnTo>
                  <a:lnTo>
                    <a:pt x="298" y="856"/>
                  </a:lnTo>
                  <a:lnTo>
                    <a:pt x="277" y="862"/>
                  </a:lnTo>
                  <a:lnTo>
                    <a:pt x="258" y="869"/>
                  </a:lnTo>
                  <a:lnTo>
                    <a:pt x="237" y="874"/>
                  </a:lnTo>
                  <a:lnTo>
                    <a:pt x="216" y="880"/>
                  </a:lnTo>
                  <a:lnTo>
                    <a:pt x="195" y="885"/>
                  </a:lnTo>
                  <a:lnTo>
                    <a:pt x="174" y="891"/>
                  </a:lnTo>
                  <a:lnTo>
                    <a:pt x="155" y="897"/>
                  </a:lnTo>
                  <a:lnTo>
                    <a:pt x="134" y="902"/>
                  </a:lnTo>
                  <a:lnTo>
                    <a:pt x="113" y="906"/>
                  </a:lnTo>
                  <a:lnTo>
                    <a:pt x="94" y="912"/>
                  </a:lnTo>
                  <a:lnTo>
                    <a:pt x="74" y="916"/>
                  </a:lnTo>
                  <a:lnTo>
                    <a:pt x="55" y="922"/>
                  </a:lnTo>
                  <a:lnTo>
                    <a:pt x="37" y="926"/>
                  </a:lnTo>
                  <a:lnTo>
                    <a:pt x="19" y="931"/>
                  </a:lnTo>
                  <a:lnTo>
                    <a:pt x="0" y="935"/>
                  </a:lnTo>
                  <a:lnTo>
                    <a:pt x="31" y="808"/>
                  </a:lnTo>
                  <a:lnTo>
                    <a:pt x="35" y="796"/>
                  </a:lnTo>
                  <a:lnTo>
                    <a:pt x="44" y="769"/>
                  </a:lnTo>
                  <a:lnTo>
                    <a:pt x="59" y="727"/>
                  </a:lnTo>
                  <a:lnTo>
                    <a:pt x="77" y="675"/>
                  </a:lnTo>
                  <a:lnTo>
                    <a:pt x="96" y="621"/>
                  </a:lnTo>
                  <a:lnTo>
                    <a:pt x="117" y="567"/>
                  </a:lnTo>
                  <a:lnTo>
                    <a:pt x="137" y="517"/>
                  </a:lnTo>
                  <a:lnTo>
                    <a:pt x="155" y="478"/>
                  </a:lnTo>
                  <a:lnTo>
                    <a:pt x="165" y="461"/>
                  </a:lnTo>
                  <a:lnTo>
                    <a:pt x="176" y="443"/>
                  </a:lnTo>
                  <a:lnTo>
                    <a:pt x="190" y="424"/>
                  </a:lnTo>
                  <a:lnTo>
                    <a:pt x="204" y="403"/>
                  </a:lnTo>
                  <a:lnTo>
                    <a:pt x="220" y="382"/>
                  </a:lnTo>
                  <a:lnTo>
                    <a:pt x="237" y="361"/>
                  </a:lnTo>
                  <a:lnTo>
                    <a:pt x="256" y="339"/>
                  </a:lnTo>
                  <a:lnTo>
                    <a:pt x="275" y="317"/>
                  </a:lnTo>
                  <a:lnTo>
                    <a:pt x="294" y="296"/>
                  </a:lnTo>
                  <a:lnTo>
                    <a:pt x="313" y="274"/>
                  </a:lnTo>
                  <a:lnTo>
                    <a:pt x="334" y="253"/>
                  </a:lnTo>
                  <a:lnTo>
                    <a:pt x="354" y="232"/>
                  </a:lnTo>
                  <a:lnTo>
                    <a:pt x="373" y="211"/>
                  </a:lnTo>
                  <a:lnTo>
                    <a:pt x="393" y="193"/>
                  </a:lnTo>
                  <a:lnTo>
                    <a:pt x="411" y="175"/>
                  </a:lnTo>
                  <a:lnTo>
                    <a:pt x="429" y="158"/>
                  </a:lnTo>
                  <a:lnTo>
                    <a:pt x="432" y="169"/>
                  </a:lnTo>
                  <a:lnTo>
                    <a:pt x="440" y="191"/>
                  </a:lnTo>
                  <a:lnTo>
                    <a:pt x="451" y="212"/>
                  </a:lnTo>
                  <a:lnTo>
                    <a:pt x="464" y="217"/>
                  </a:lnTo>
                  <a:lnTo>
                    <a:pt x="467" y="211"/>
                  </a:lnTo>
                  <a:lnTo>
                    <a:pt x="472" y="198"/>
                  </a:lnTo>
                  <a:lnTo>
                    <a:pt x="479" y="183"/>
                  </a:lnTo>
                  <a:lnTo>
                    <a:pt x="487" y="171"/>
                  </a:lnTo>
                  <a:close/>
                </a:path>
              </a:pathLst>
            </a:custGeom>
            <a:solidFill>
              <a:srgbClr val="FFFFFF"/>
            </a:solidFill>
            <a:ln w="9525">
              <a:noFill/>
              <a:round/>
              <a:headEnd/>
              <a:tailEnd/>
            </a:ln>
          </p:spPr>
          <p:txBody>
            <a:bodyPr/>
            <a:lstStyle/>
            <a:p>
              <a:endParaRPr lang="tr-TR"/>
            </a:p>
          </p:txBody>
        </p:sp>
        <p:sp>
          <p:nvSpPr>
            <p:cNvPr id="22" name="Freeform 101"/>
            <p:cNvSpPr>
              <a:spLocks/>
            </p:cNvSpPr>
            <p:nvPr/>
          </p:nvSpPr>
          <p:spPr bwMode="auto">
            <a:xfrm>
              <a:off x="3407" y="3340"/>
              <a:ext cx="124" cy="17"/>
            </a:xfrm>
            <a:custGeom>
              <a:avLst/>
              <a:gdLst/>
              <a:ahLst/>
              <a:cxnLst>
                <a:cxn ang="0">
                  <a:pos x="247" y="11"/>
                </a:cxn>
                <a:cxn ang="0">
                  <a:pos x="224" y="25"/>
                </a:cxn>
                <a:cxn ang="0">
                  <a:pos x="199" y="32"/>
                </a:cxn>
                <a:cxn ang="0">
                  <a:pos x="172" y="35"/>
                </a:cxn>
                <a:cxn ang="0">
                  <a:pos x="146" y="35"/>
                </a:cxn>
                <a:cxn ang="0">
                  <a:pos x="116" y="32"/>
                </a:cxn>
                <a:cxn ang="0">
                  <a:pos x="89" y="29"/>
                </a:cxn>
                <a:cxn ang="0">
                  <a:pos x="61" y="26"/>
                </a:cxn>
                <a:cxn ang="0">
                  <a:pos x="34" y="26"/>
                </a:cxn>
                <a:cxn ang="0">
                  <a:pos x="0" y="22"/>
                </a:cxn>
                <a:cxn ang="0">
                  <a:pos x="8" y="0"/>
                </a:cxn>
                <a:cxn ang="0">
                  <a:pos x="22" y="3"/>
                </a:cxn>
                <a:cxn ang="0">
                  <a:pos x="37" y="5"/>
                </a:cxn>
                <a:cxn ang="0">
                  <a:pos x="52" y="8"/>
                </a:cxn>
                <a:cxn ang="0">
                  <a:pos x="68" y="10"/>
                </a:cxn>
                <a:cxn ang="0">
                  <a:pos x="83" y="11"/>
                </a:cxn>
                <a:cxn ang="0">
                  <a:pos x="98" y="11"/>
                </a:cxn>
                <a:cxn ang="0">
                  <a:pos x="115" y="12"/>
                </a:cxn>
                <a:cxn ang="0">
                  <a:pos x="130" y="12"/>
                </a:cxn>
                <a:cxn ang="0">
                  <a:pos x="146" y="12"/>
                </a:cxn>
                <a:cxn ang="0">
                  <a:pos x="161" y="12"/>
                </a:cxn>
                <a:cxn ang="0">
                  <a:pos x="176" y="12"/>
                </a:cxn>
                <a:cxn ang="0">
                  <a:pos x="192" y="12"/>
                </a:cxn>
                <a:cxn ang="0">
                  <a:pos x="206" y="11"/>
                </a:cxn>
                <a:cxn ang="0">
                  <a:pos x="221" y="11"/>
                </a:cxn>
                <a:cxn ang="0">
                  <a:pos x="233" y="11"/>
                </a:cxn>
                <a:cxn ang="0">
                  <a:pos x="247" y="11"/>
                </a:cxn>
              </a:cxnLst>
              <a:rect l="0" t="0" r="r" b="b"/>
              <a:pathLst>
                <a:path w="247" h="35">
                  <a:moveTo>
                    <a:pt x="247" y="11"/>
                  </a:moveTo>
                  <a:lnTo>
                    <a:pt x="224" y="25"/>
                  </a:lnTo>
                  <a:lnTo>
                    <a:pt x="199" y="32"/>
                  </a:lnTo>
                  <a:lnTo>
                    <a:pt x="172" y="35"/>
                  </a:lnTo>
                  <a:lnTo>
                    <a:pt x="146" y="35"/>
                  </a:lnTo>
                  <a:lnTo>
                    <a:pt x="116" y="32"/>
                  </a:lnTo>
                  <a:lnTo>
                    <a:pt x="89" y="29"/>
                  </a:lnTo>
                  <a:lnTo>
                    <a:pt x="61" y="26"/>
                  </a:lnTo>
                  <a:lnTo>
                    <a:pt x="34" y="26"/>
                  </a:lnTo>
                  <a:lnTo>
                    <a:pt x="0" y="22"/>
                  </a:lnTo>
                  <a:lnTo>
                    <a:pt x="8" y="0"/>
                  </a:lnTo>
                  <a:lnTo>
                    <a:pt x="22" y="3"/>
                  </a:lnTo>
                  <a:lnTo>
                    <a:pt x="37" y="5"/>
                  </a:lnTo>
                  <a:lnTo>
                    <a:pt x="52" y="8"/>
                  </a:lnTo>
                  <a:lnTo>
                    <a:pt x="68" y="10"/>
                  </a:lnTo>
                  <a:lnTo>
                    <a:pt x="83" y="11"/>
                  </a:lnTo>
                  <a:lnTo>
                    <a:pt x="98" y="11"/>
                  </a:lnTo>
                  <a:lnTo>
                    <a:pt x="115" y="12"/>
                  </a:lnTo>
                  <a:lnTo>
                    <a:pt x="130" y="12"/>
                  </a:lnTo>
                  <a:lnTo>
                    <a:pt x="146" y="12"/>
                  </a:lnTo>
                  <a:lnTo>
                    <a:pt x="161" y="12"/>
                  </a:lnTo>
                  <a:lnTo>
                    <a:pt x="176" y="12"/>
                  </a:lnTo>
                  <a:lnTo>
                    <a:pt x="192" y="12"/>
                  </a:lnTo>
                  <a:lnTo>
                    <a:pt x="206" y="11"/>
                  </a:lnTo>
                  <a:lnTo>
                    <a:pt x="221" y="11"/>
                  </a:lnTo>
                  <a:lnTo>
                    <a:pt x="233" y="11"/>
                  </a:lnTo>
                  <a:lnTo>
                    <a:pt x="247" y="11"/>
                  </a:lnTo>
                  <a:close/>
                </a:path>
              </a:pathLst>
            </a:custGeom>
            <a:solidFill>
              <a:srgbClr val="FFFFFF"/>
            </a:solidFill>
            <a:ln w="9525">
              <a:noFill/>
              <a:round/>
              <a:headEnd/>
              <a:tailEnd/>
            </a:ln>
          </p:spPr>
          <p:txBody>
            <a:bodyPr/>
            <a:lstStyle/>
            <a:p>
              <a:endParaRPr lang="tr-TR"/>
            </a:p>
          </p:txBody>
        </p:sp>
        <p:sp>
          <p:nvSpPr>
            <p:cNvPr id="23" name="Freeform 102"/>
            <p:cNvSpPr>
              <a:spLocks/>
            </p:cNvSpPr>
            <p:nvPr/>
          </p:nvSpPr>
          <p:spPr bwMode="auto">
            <a:xfrm>
              <a:off x="3521" y="3398"/>
              <a:ext cx="66" cy="10"/>
            </a:xfrm>
            <a:custGeom>
              <a:avLst/>
              <a:gdLst/>
              <a:ahLst/>
              <a:cxnLst>
                <a:cxn ang="0">
                  <a:pos x="132" y="11"/>
                </a:cxn>
                <a:cxn ang="0">
                  <a:pos x="117" y="18"/>
                </a:cxn>
                <a:cxn ang="0">
                  <a:pos x="99" y="21"/>
                </a:cxn>
                <a:cxn ang="0">
                  <a:pos x="80" y="21"/>
                </a:cxn>
                <a:cxn ang="0">
                  <a:pos x="62" y="18"/>
                </a:cxn>
                <a:cxn ang="0">
                  <a:pos x="43" y="16"/>
                </a:cxn>
                <a:cxn ang="0">
                  <a:pos x="26" y="10"/>
                </a:cxn>
                <a:cxn ang="0">
                  <a:pos x="12" y="4"/>
                </a:cxn>
                <a:cxn ang="0">
                  <a:pos x="0" y="0"/>
                </a:cxn>
                <a:cxn ang="0">
                  <a:pos x="14" y="2"/>
                </a:cxn>
                <a:cxn ang="0">
                  <a:pos x="28" y="3"/>
                </a:cxn>
                <a:cxn ang="0">
                  <a:pos x="43" y="6"/>
                </a:cxn>
                <a:cxn ang="0">
                  <a:pos x="60" y="9"/>
                </a:cxn>
                <a:cxn ang="0">
                  <a:pos x="76" y="11"/>
                </a:cxn>
                <a:cxn ang="0">
                  <a:pos x="94" y="13"/>
                </a:cxn>
                <a:cxn ang="0">
                  <a:pos x="112" y="13"/>
                </a:cxn>
                <a:cxn ang="0">
                  <a:pos x="132" y="11"/>
                </a:cxn>
              </a:cxnLst>
              <a:rect l="0" t="0" r="r" b="b"/>
              <a:pathLst>
                <a:path w="132" h="21">
                  <a:moveTo>
                    <a:pt x="132" y="11"/>
                  </a:moveTo>
                  <a:lnTo>
                    <a:pt x="117" y="18"/>
                  </a:lnTo>
                  <a:lnTo>
                    <a:pt x="99" y="21"/>
                  </a:lnTo>
                  <a:lnTo>
                    <a:pt x="80" y="21"/>
                  </a:lnTo>
                  <a:lnTo>
                    <a:pt x="62" y="18"/>
                  </a:lnTo>
                  <a:lnTo>
                    <a:pt x="43" y="16"/>
                  </a:lnTo>
                  <a:lnTo>
                    <a:pt x="26" y="10"/>
                  </a:lnTo>
                  <a:lnTo>
                    <a:pt x="12" y="4"/>
                  </a:lnTo>
                  <a:lnTo>
                    <a:pt x="0" y="0"/>
                  </a:lnTo>
                  <a:lnTo>
                    <a:pt x="14" y="2"/>
                  </a:lnTo>
                  <a:lnTo>
                    <a:pt x="28" y="3"/>
                  </a:lnTo>
                  <a:lnTo>
                    <a:pt x="43" y="6"/>
                  </a:lnTo>
                  <a:lnTo>
                    <a:pt x="60" y="9"/>
                  </a:lnTo>
                  <a:lnTo>
                    <a:pt x="76" y="11"/>
                  </a:lnTo>
                  <a:lnTo>
                    <a:pt x="94" y="13"/>
                  </a:lnTo>
                  <a:lnTo>
                    <a:pt x="112" y="13"/>
                  </a:lnTo>
                  <a:lnTo>
                    <a:pt x="132" y="11"/>
                  </a:lnTo>
                  <a:close/>
                </a:path>
              </a:pathLst>
            </a:custGeom>
            <a:solidFill>
              <a:srgbClr val="FFFFFF"/>
            </a:solidFill>
            <a:ln w="9525">
              <a:noFill/>
              <a:round/>
              <a:headEnd/>
              <a:tailEnd/>
            </a:ln>
          </p:spPr>
          <p:txBody>
            <a:bodyPr/>
            <a:lstStyle/>
            <a:p>
              <a:endParaRPr lang="tr-TR"/>
            </a:p>
          </p:txBody>
        </p:sp>
        <p:sp>
          <p:nvSpPr>
            <p:cNvPr id="24" name="Freeform 103"/>
            <p:cNvSpPr>
              <a:spLocks/>
            </p:cNvSpPr>
            <p:nvPr/>
          </p:nvSpPr>
          <p:spPr bwMode="auto">
            <a:xfrm>
              <a:off x="2852" y="3428"/>
              <a:ext cx="156" cy="43"/>
            </a:xfrm>
            <a:custGeom>
              <a:avLst/>
              <a:gdLst/>
              <a:ahLst/>
              <a:cxnLst>
                <a:cxn ang="0">
                  <a:pos x="312" y="20"/>
                </a:cxn>
                <a:cxn ang="0">
                  <a:pos x="294" y="26"/>
                </a:cxn>
                <a:cxn ang="0">
                  <a:pos x="277" y="30"/>
                </a:cxn>
                <a:cxn ang="0">
                  <a:pos x="258" y="34"/>
                </a:cxn>
                <a:cxn ang="0">
                  <a:pos x="240" y="39"/>
                </a:cxn>
                <a:cxn ang="0">
                  <a:pos x="220" y="44"/>
                </a:cxn>
                <a:cxn ang="0">
                  <a:pos x="202" y="46"/>
                </a:cxn>
                <a:cxn ang="0">
                  <a:pos x="183" y="51"/>
                </a:cxn>
                <a:cxn ang="0">
                  <a:pos x="163" y="55"/>
                </a:cxn>
                <a:cxn ang="0">
                  <a:pos x="144" y="59"/>
                </a:cxn>
                <a:cxn ang="0">
                  <a:pos x="124" y="62"/>
                </a:cxn>
                <a:cxn ang="0">
                  <a:pos x="103" y="66"/>
                </a:cxn>
                <a:cxn ang="0">
                  <a:pos x="84" y="70"/>
                </a:cxn>
                <a:cxn ang="0">
                  <a:pos x="64" y="73"/>
                </a:cxn>
                <a:cxn ang="0">
                  <a:pos x="45" y="77"/>
                </a:cxn>
                <a:cxn ang="0">
                  <a:pos x="27" y="81"/>
                </a:cxn>
                <a:cxn ang="0">
                  <a:pos x="7" y="85"/>
                </a:cxn>
                <a:cxn ang="0">
                  <a:pos x="2" y="78"/>
                </a:cxn>
                <a:cxn ang="0">
                  <a:pos x="0" y="73"/>
                </a:cxn>
                <a:cxn ang="0">
                  <a:pos x="3" y="69"/>
                </a:cxn>
                <a:cxn ang="0">
                  <a:pos x="7" y="64"/>
                </a:cxn>
                <a:cxn ang="0">
                  <a:pos x="13" y="62"/>
                </a:cxn>
                <a:cxn ang="0">
                  <a:pos x="18" y="59"/>
                </a:cxn>
                <a:cxn ang="0">
                  <a:pos x="24" y="56"/>
                </a:cxn>
                <a:cxn ang="0">
                  <a:pos x="30" y="55"/>
                </a:cxn>
                <a:cxn ang="0">
                  <a:pos x="49" y="53"/>
                </a:cxn>
                <a:cxn ang="0">
                  <a:pos x="67" y="52"/>
                </a:cxn>
                <a:cxn ang="0">
                  <a:pos x="85" y="49"/>
                </a:cxn>
                <a:cxn ang="0">
                  <a:pos x="102" y="45"/>
                </a:cxn>
                <a:cxn ang="0">
                  <a:pos x="120" y="41"/>
                </a:cxn>
                <a:cxn ang="0">
                  <a:pos x="137" y="37"/>
                </a:cxn>
                <a:cxn ang="0">
                  <a:pos x="153" y="32"/>
                </a:cxn>
                <a:cxn ang="0">
                  <a:pos x="169" y="27"/>
                </a:cxn>
                <a:cxn ang="0">
                  <a:pos x="185" y="23"/>
                </a:cxn>
                <a:cxn ang="0">
                  <a:pos x="202" y="19"/>
                </a:cxn>
                <a:cxn ang="0">
                  <a:pos x="219" y="14"/>
                </a:cxn>
                <a:cxn ang="0">
                  <a:pos x="237" y="10"/>
                </a:cxn>
                <a:cxn ang="0">
                  <a:pos x="255" y="6"/>
                </a:cxn>
                <a:cxn ang="0">
                  <a:pos x="273" y="3"/>
                </a:cxn>
                <a:cxn ang="0">
                  <a:pos x="293" y="2"/>
                </a:cxn>
                <a:cxn ang="0">
                  <a:pos x="312" y="0"/>
                </a:cxn>
                <a:cxn ang="0">
                  <a:pos x="312" y="20"/>
                </a:cxn>
              </a:cxnLst>
              <a:rect l="0" t="0" r="r" b="b"/>
              <a:pathLst>
                <a:path w="312" h="85">
                  <a:moveTo>
                    <a:pt x="312" y="20"/>
                  </a:moveTo>
                  <a:lnTo>
                    <a:pt x="294" y="26"/>
                  </a:lnTo>
                  <a:lnTo>
                    <a:pt x="277" y="30"/>
                  </a:lnTo>
                  <a:lnTo>
                    <a:pt x="258" y="34"/>
                  </a:lnTo>
                  <a:lnTo>
                    <a:pt x="240" y="39"/>
                  </a:lnTo>
                  <a:lnTo>
                    <a:pt x="220" y="44"/>
                  </a:lnTo>
                  <a:lnTo>
                    <a:pt x="202" y="46"/>
                  </a:lnTo>
                  <a:lnTo>
                    <a:pt x="183" y="51"/>
                  </a:lnTo>
                  <a:lnTo>
                    <a:pt x="163" y="55"/>
                  </a:lnTo>
                  <a:lnTo>
                    <a:pt x="144" y="59"/>
                  </a:lnTo>
                  <a:lnTo>
                    <a:pt x="124" y="62"/>
                  </a:lnTo>
                  <a:lnTo>
                    <a:pt x="103" y="66"/>
                  </a:lnTo>
                  <a:lnTo>
                    <a:pt x="84" y="70"/>
                  </a:lnTo>
                  <a:lnTo>
                    <a:pt x="64" y="73"/>
                  </a:lnTo>
                  <a:lnTo>
                    <a:pt x="45" y="77"/>
                  </a:lnTo>
                  <a:lnTo>
                    <a:pt x="27" y="81"/>
                  </a:lnTo>
                  <a:lnTo>
                    <a:pt x="7" y="85"/>
                  </a:lnTo>
                  <a:lnTo>
                    <a:pt x="2" y="78"/>
                  </a:lnTo>
                  <a:lnTo>
                    <a:pt x="0" y="73"/>
                  </a:lnTo>
                  <a:lnTo>
                    <a:pt x="3" y="69"/>
                  </a:lnTo>
                  <a:lnTo>
                    <a:pt x="7" y="64"/>
                  </a:lnTo>
                  <a:lnTo>
                    <a:pt x="13" y="62"/>
                  </a:lnTo>
                  <a:lnTo>
                    <a:pt x="18" y="59"/>
                  </a:lnTo>
                  <a:lnTo>
                    <a:pt x="24" y="56"/>
                  </a:lnTo>
                  <a:lnTo>
                    <a:pt x="30" y="55"/>
                  </a:lnTo>
                  <a:lnTo>
                    <a:pt x="49" y="53"/>
                  </a:lnTo>
                  <a:lnTo>
                    <a:pt x="67" y="52"/>
                  </a:lnTo>
                  <a:lnTo>
                    <a:pt x="85" y="49"/>
                  </a:lnTo>
                  <a:lnTo>
                    <a:pt x="102" y="45"/>
                  </a:lnTo>
                  <a:lnTo>
                    <a:pt x="120" y="41"/>
                  </a:lnTo>
                  <a:lnTo>
                    <a:pt x="137" y="37"/>
                  </a:lnTo>
                  <a:lnTo>
                    <a:pt x="153" y="32"/>
                  </a:lnTo>
                  <a:lnTo>
                    <a:pt x="169" y="27"/>
                  </a:lnTo>
                  <a:lnTo>
                    <a:pt x="185" y="23"/>
                  </a:lnTo>
                  <a:lnTo>
                    <a:pt x="202" y="19"/>
                  </a:lnTo>
                  <a:lnTo>
                    <a:pt x="219" y="14"/>
                  </a:lnTo>
                  <a:lnTo>
                    <a:pt x="237" y="10"/>
                  </a:lnTo>
                  <a:lnTo>
                    <a:pt x="255" y="6"/>
                  </a:lnTo>
                  <a:lnTo>
                    <a:pt x="273" y="3"/>
                  </a:lnTo>
                  <a:lnTo>
                    <a:pt x="293" y="2"/>
                  </a:lnTo>
                  <a:lnTo>
                    <a:pt x="312" y="0"/>
                  </a:lnTo>
                  <a:lnTo>
                    <a:pt x="312" y="20"/>
                  </a:lnTo>
                  <a:close/>
                </a:path>
              </a:pathLst>
            </a:custGeom>
            <a:solidFill>
              <a:srgbClr val="FFFFFF"/>
            </a:solidFill>
            <a:ln w="9525">
              <a:noFill/>
              <a:round/>
              <a:headEnd/>
              <a:tailEnd/>
            </a:ln>
          </p:spPr>
          <p:txBody>
            <a:bodyPr/>
            <a:lstStyle/>
            <a:p>
              <a:endParaRPr lang="tr-TR"/>
            </a:p>
          </p:txBody>
        </p:sp>
        <p:sp>
          <p:nvSpPr>
            <p:cNvPr id="25" name="Freeform 104"/>
            <p:cNvSpPr>
              <a:spLocks/>
            </p:cNvSpPr>
            <p:nvPr/>
          </p:nvSpPr>
          <p:spPr bwMode="auto">
            <a:xfrm>
              <a:off x="3481" y="2446"/>
              <a:ext cx="246" cy="259"/>
            </a:xfrm>
            <a:custGeom>
              <a:avLst/>
              <a:gdLst/>
              <a:ahLst/>
              <a:cxnLst>
                <a:cxn ang="0">
                  <a:pos x="214" y="89"/>
                </a:cxn>
                <a:cxn ang="0">
                  <a:pos x="202" y="121"/>
                </a:cxn>
                <a:cxn ang="0">
                  <a:pos x="177" y="147"/>
                </a:cxn>
                <a:cxn ang="0">
                  <a:pos x="157" y="176"/>
                </a:cxn>
                <a:cxn ang="0">
                  <a:pos x="159" y="201"/>
                </a:cxn>
                <a:cxn ang="0">
                  <a:pos x="174" y="247"/>
                </a:cxn>
                <a:cxn ang="0">
                  <a:pos x="177" y="275"/>
                </a:cxn>
                <a:cxn ang="0">
                  <a:pos x="166" y="294"/>
                </a:cxn>
                <a:cxn ang="0">
                  <a:pos x="149" y="314"/>
                </a:cxn>
                <a:cxn ang="0">
                  <a:pos x="132" y="328"/>
                </a:cxn>
                <a:cxn ang="0">
                  <a:pos x="127" y="351"/>
                </a:cxn>
                <a:cxn ang="0">
                  <a:pos x="153" y="336"/>
                </a:cxn>
                <a:cxn ang="0">
                  <a:pos x="175" y="317"/>
                </a:cxn>
                <a:cxn ang="0">
                  <a:pos x="192" y="296"/>
                </a:cxn>
                <a:cxn ang="0">
                  <a:pos x="200" y="278"/>
                </a:cxn>
                <a:cxn ang="0">
                  <a:pos x="198" y="243"/>
                </a:cxn>
                <a:cxn ang="0">
                  <a:pos x="189" y="217"/>
                </a:cxn>
                <a:cxn ang="0">
                  <a:pos x="224" y="223"/>
                </a:cxn>
                <a:cxn ang="0">
                  <a:pos x="259" y="232"/>
                </a:cxn>
                <a:cxn ang="0">
                  <a:pos x="292" y="243"/>
                </a:cxn>
                <a:cxn ang="0">
                  <a:pos x="326" y="255"/>
                </a:cxn>
                <a:cxn ang="0">
                  <a:pos x="356" y="272"/>
                </a:cxn>
                <a:cxn ang="0">
                  <a:pos x="385" y="290"/>
                </a:cxn>
                <a:cxn ang="0">
                  <a:pos x="415" y="311"/>
                </a:cxn>
                <a:cxn ang="0">
                  <a:pos x="440" y="336"/>
                </a:cxn>
                <a:cxn ang="0">
                  <a:pos x="419" y="329"/>
                </a:cxn>
                <a:cxn ang="0">
                  <a:pos x="388" y="312"/>
                </a:cxn>
                <a:cxn ang="0">
                  <a:pos x="347" y="299"/>
                </a:cxn>
                <a:cxn ang="0">
                  <a:pos x="294" y="301"/>
                </a:cxn>
                <a:cxn ang="0">
                  <a:pos x="285" y="312"/>
                </a:cxn>
                <a:cxn ang="0">
                  <a:pos x="283" y="317"/>
                </a:cxn>
                <a:cxn ang="0">
                  <a:pos x="299" y="385"/>
                </a:cxn>
                <a:cxn ang="0">
                  <a:pos x="353" y="395"/>
                </a:cxn>
                <a:cxn ang="0">
                  <a:pos x="415" y="418"/>
                </a:cxn>
                <a:cxn ang="0">
                  <a:pos x="469" y="450"/>
                </a:cxn>
                <a:cxn ang="0">
                  <a:pos x="491" y="475"/>
                </a:cxn>
                <a:cxn ang="0">
                  <a:pos x="433" y="468"/>
                </a:cxn>
                <a:cxn ang="0">
                  <a:pos x="380" y="446"/>
                </a:cxn>
                <a:cxn ang="0">
                  <a:pos x="330" y="422"/>
                </a:cxn>
                <a:cxn ang="0">
                  <a:pos x="278" y="406"/>
                </a:cxn>
                <a:cxn ang="0">
                  <a:pos x="274" y="424"/>
                </a:cxn>
                <a:cxn ang="0">
                  <a:pos x="317" y="442"/>
                </a:cxn>
                <a:cxn ang="0">
                  <a:pos x="365" y="458"/>
                </a:cxn>
                <a:cxn ang="0">
                  <a:pos x="406" y="484"/>
                </a:cxn>
                <a:cxn ang="0">
                  <a:pos x="405" y="518"/>
                </a:cxn>
                <a:cxn ang="0">
                  <a:pos x="362" y="496"/>
                </a:cxn>
                <a:cxn ang="0">
                  <a:pos x="315" y="477"/>
                </a:cxn>
                <a:cxn ang="0">
                  <a:pos x="263" y="463"/>
                </a:cxn>
                <a:cxn ang="0">
                  <a:pos x="209" y="450"/>
                </a:cxn>
                <a:cxn ang="0">
                  <a:pos x="155" y="442"/>
                </a:cxn>
                <a:cxn ang="0">
                  <a:pos x="100" y="435"/>
                </a:cxn>
                <a:cxn ang="0">
                  <a:pos x="49" y="429"/>
                </a:cxn>
                <a:cxn ang="0">
                  <a:pos x="0" y="425"/>
                </a:cxn>
                <a:cxn ang="0">
                  <a:pos x="67" y="230"/>
                </a:cxn>
                <a:cxn ang="0">
                  <a:pos x="96" y="203"/>
                </a:cxn>
                <a:cxn ang="0">
                  <a:pos x="132" y="175"/>
                </a:cxn>
                <a:cxn ang="0">
                  <a:pos x="159" y="146"/>
                </a:cxn>
                <a:cxn ang="0">
                  <a:pos x="166" y="0"/>
                </a:cxn>
                <a:cxn ang="0">
                  <a:pos x="193" y="11"/>
                </a:cxn>
                <a:cxn ang="0">
                  <a:pos x="207" y="34"/>
                </a:cxn>
                <a:cxn ang="0">
                  <a:pos x="212" y="58"/>
                </a:cxn>
                <a:cxn ang="0">
                  <a:pos x="213" y="69"/>
                </a:cxn>
              </a:cxnLst>
              <a:rect l="0" t="0" r="r" b="b"/>
              <a:pathLst>
                <a:path w="491" h="518">
                  <a:moveTo>
                    <a:pt x="213" y="69"/>
                  </a:moveTo>
                  <a:lnTo>
                    <a:pt x="214" y="89"/>
                  </a:lnTo>
                  <a:lnTo>
                    <a:pt x="210" y="107"/>
                  </a:lnTo>
                  <a:lnTo>
                    <a:pt x="202" y="121"/>
                  </a:lnTo>
                  <a:lnTo>
                    <a:pt x="189" y="134"/>
                  </a:lnTo>
                  <a:lnTo>
                    <a:pt x="177" y="147"/>
                  </a:lnTo>
                  <a:lnTo>
                    <a:pt x="166" y="161"/>
                  </a:lnTo>
                  <a:lnTo>
                    <a:pt x="157" y="176"/>
                  </a:lnTo>
                  <a:lnTo>
                    <a:pt x="155" y="193"/>
                  </a:lnTo>
                  <a:lnTo>
                    <a:pt x="159" y="201"/>
                  </a:lnTo>
                  <a:lnTo>
                    <a:pt x="166" y="222"/>
                  </a:lnTo>
                  <a:lnTo>
                    <a:pt x="174" y="247"/>
                  </a:lnTo>
                  <a:lnTo>
                    <a:pt x="178" y="267"/>
                  </a:lnTo>
                  <a:lnTo>
                    <a:pt x="177" y="275"/>
                  </a:lnTo>
                  <a:lnTo>
                    <a:pt x="171" y="285"/>
                  </a:lnTo>
                  <a:lnTo>
                    <a:pt x="166" y="294"/>
                  </a:lnTo>
                  <a:lnTo>
                    <a:pt x="157" y="304"/>
                  </a:lnTo>
                  <a:lnTo>
                    <a:pt x="149" y="314"/>
                  </a:lnTo>
                  <a:lnTo>
                    <a:pt x="141" y="322"/>
                  </a:lnTo>
                  <a:lnTo>
                    <a:pt x="132" y="328"/>
                  </a:lnTo>
                  <a:lnTo>
                    <a:pt x="127" y="332"/>
                  </a:lnTo>
                  <a:lnTo>
                    <a:pt x="127" y="351"/>
                  </a:lnTo>
                  <a:lnTo>
                    <a:pt x="141" y="344"/>
                  </a:lnTo>
                  <a:lnTo>
                    <a:pt x="153" y="336"/>
                  </a:lnTo>
                  <a:lnTo>
                    <a:pt x="166" y="326"/>
                  </a:lnTo>
                  <a:lnTo>
                    <a:pt x="175" y="317"/>
                  </a:lnTo>
                  <a:lnTo>
                    <a:pt x="184" y="306"/>
                  </a:lnTo>
                  <a:lnTo>
                    <a:pt x="192" y="296"/>
                  </a:lnTo>
                  <a:lnTo>
                    <a:pt x="196" y="286"/>
                  </a:lnTo>
                  <a:lnTo>
                    <a:pt x="200" y="278"/>
                  </a:lnTo>
                  <a:lnTo>
                    <a:pt x="202" y="261"/>
                  </a:lnTo>
                  <a:lnTo>
                    <a:pt x="198" y="243"/>
                  </a:lnTo>
                  <a:lnTo>
                    <a:pt x="192" y="226"/>
                  </a:lnTo>
                  <a:lnTo>
                    <a:pt x="189" y="217"/>
                  </a:lnTo>
                  <a:lnTo>
                    <a:pt x="207" y="219"/>
                  </a:lnTo>
                  <a:lnTo>
                    <a:pt x="224" y="223"/>
                  </a:lnTo>
                  <a:lnTo>
                    <a:pt x="241" y="228"/>
                  </a:lnTo>
                  <a:lnTo>
                    <a:pt x="259" y="232"/>
                  </a:lnTo>
                  <a:lnTo>
                    <a:pt x="276" y="237"/>
                  </a:lnTo>
                  <a:lnTo>
                    <a:pt x="292" y="243"/>
                  </a:lnTo>
                  <a:lnTo>
                    <a:pt x="309" y="248"/>
                  </a:lnTo>
                  <a:lnTo>
                    <a:pt x="326" y="255"/>
                  </a:lnTo>
                  <a:lnTo>
                    <a:pt x="341" y="264"/>
                  </a:lnTo>
                  <a:lnTo>
                    <a:pt x="356" y="272"/>
                  </a:lnTo>
                  <a:lnTo>
                    <a:pt x="372" y="280"/>
                  </a:lnTo>
                  <a:lnTo>
                    <a:pt x="385" y="290"/>
                  </a:lnTo>
                  <a:lnTo>
                    <a:pt x="401" y="300"/>
                  </a:lnTo>
                  <a:lnTo>
                    <a:pt x="415" y="311"/>
                  </a:lnTo>
                  <a:lnTo>
                    <a:pt x="427" y="324"/>
                  </a:lnTo>
                  <a:lnTo>
                    <a:pt x="440" y="336"/>
                  </a:lnTo>
                  <a:lnTo>
                    <a:pt x="430" y="335"/>
                  </a:lnTo>
                  <a:lnTo>
                    <a:pt x="419" y="329"/>
                  </a:lnTo>
                  <a:lnTo>
                    <a:pt x="405" y="322"/>
                  </a:lnTo>
                  <a:lnTo>
                    <a:pt x="388" y="312"/>
                  </a:lnTo>
                  <a:lnTo>
                    <a:pt x="369" y="306"/>
                  </a:lnTo>
                  <a:lnTo>
                    <a:pt x="347" y="299"/>
                  </a:lnTo>
                  <a:lnTo>
                    <a:pt x="321" y="297"/>
                  </a:lnTo>
                  <a:lnTo>
                    <a:pt x="294" y="301"/>
                  </a:lnTo>
                  <a:lnTo>
                    <a:pt x="288" y="308"/>
                  </a:lnTo>
                  <a:lnTo>
                    <a:pt x="285" y="312"/>
                  </a:lnTo>
                  <a:lnTo>
                    <a:pt x="283" y="315"/>
                  </a:lnTo>
                  <a:lnTo>
                    <a:pt x="283" y="317"/>
                  </a:lnTo>
                  <a:lnTo>
                    <a:pt x="278" y="386"/>
                  </a:lnTo>
                  <a:lnTo>
                    <a:pt x="299" y="385"/>
                  </a:lnTo>
                  <a:lnTo>
                    <a:pt x="326" y="388"/>
                  </a:lnTo>
                  <a:lnTo>
                    <a:pt x="353" y="395"/>
                  </a:lnTo>
                  <a:lnTo>
                    <a:pt x="384" y="406"/>
                  </a:lnTo>
                  <a:lnTo>
                    <a:pt x="415" y="418"/>
                  </a:lnTo>
                  <a:lnTo>
                    <a:pt x="444" y="433"/>
                  </a:lnTo>
                  <a:lnTo>
                    <a:pt x="469" y="450"/>
                  </a:lnTo>
                  <a:lnTo>
                    <a:pt x="491" y="468"/>
                  </a:lnTo>
                  <a:lnTo>
                    <a:pt x="491" y="475"/>
                  </a:lnTo>
                  <a:lnTo>
                    <a:pt x="462" y="474"/>
                  </a:lnTo>
                  <a:lnTo>
                    <a:pt x="433" y="468"/>
                  </a:lnTo>
                  <a:lnTo>
                    <a:pt x="406" y="458"/>
                  </a:lnTo>
                  <a:lnTo>
                    <a:pt x="380" y="446"/>
                  </a:lnTo>
                  <a:lnTo>
                    <a:pt x="355" y="433"/>
                  </a:lnTo>
                  <a:lnTo>
                    <a:pt x="330" y="422"/>
                  </a:lnTo>
                  <a:lnTo>
                    <a:pt x="305" y="413"/>
                  </a:lnTo>
                  <a:lnTo>
                    <a:pt x="278" y="406"/>
                  </a:lnTo>
                  <a:lnTo>
                    <a:pt x="259" y="410"/>
                  </a:lnTo>
                  <a:lnTo>
                    <a:pt x="274" y="424"/>
                  </a:lnTo>
                  <a:lnTo>
                    <a:pt x="295" y="433"/>
                  </a:lnTo>
                  <a:lnTo>
                    <a:pt x="317" y="442"/>
                  </a:lnTo>
                  <a:lnTo>
                    <a:pt x="341" y="450"/>
                  </a:lnTo>
                  <a:lnTo>
                    <a:pt x="365" y="458"/>
                  </a:lnTo>
                  <a:lnTo>
                    <a:pt x="388" y="470"/>
                  </a:lnTo>
                  <a:lnTo>
                    <a:pt x="406" y="484"/>
                  </a:lnTo>
                  <a:lnTo>
                    <a:pt x="422" y="503"/>
                  </a:lnTo>
                  <a:lnTo>
                    <a:pt x="405" y="518"/>
                  </a:lnTo>
                  <a:lnTo>
                    <a:pt x="384" y="506"/>
                  </a:lnTo>
                  <a:lnTo>
                    <a:pt x="362" y="496"/>
                  </a:lnTo>
                  <a:lnTo>
                    <a:pt x="338" y="486"/>
                  </a:lnTo>
                  <a:lnTo>
                    <a:pt x="315" y="477"/>
                  </a:lnTo>
                  <a:lnTo>
                    <a:pt x="288" y="470"/>
                  </a:lnTo>
                  <a:lnTo>
                    <a:pt x="263" y="463"/>
                  </a:lnTo>
                  <a:lnTo>
                    <a:pt x="235" y="456"/>
                  </a:lnTo>
                  <a:lnTo>
                    <a:pt x="209" y="450"/>
                  </a:lnTo>
                  <a:lnTo>
                    <a:pt x="181" y="446"/>
                  </a:lnTo>
                  <a:lnTo>
                    <a:pt x="155" y="442"/>
                  </a:lnTo>
                  <a:lnTo>
                    <a:pt x="127" y="438"/>
                  </a:lnTo>
                  <a:lnTo>
                    <a:pt x="100" y="435"/>
                  </a:lnTo>
                  <a:lnTo>
                    <a:pt x="74" y="432"/>
                  </a:lnTo>
                  <a:lnTo>
                    <a:pt x="49" y="429"/>
                  </a:lnTo>
                  <a:lnTo>
                    <a:pt x="24" y="428"/>
                  </a:lnTo>
                  <a:lnTo>
                    <a:pt x="0" y="425"/>
                  </a:lnTo>
                  <a:lnTo>
                    <a:pt x="61" y="243"/>
                  </a:lnTo>
                  <a:lnTo>
                    <a:pt x="67" y="230"/>
                  </a:lnTo>
                  <a:lnTo>
                    <a:pt x="79" y="217"/>
                  </a:lnTo>
                  <a:lnTo>
                    <a:pt x="96" y="203"/>
                  </a:lnTo>
                  <a:lnTo>
                    <a:pt x="114" y="189"/>
                  </a:lnTo>
                  <a:lnTo>
                    <a:pt x="132" y="175"/>
                  </a:lnTo>
                  <a:lnTo>
                    <a:pt x="148" y="161"/>
                  </a:lnTo>
                  <a:lnTo>
                    <a:pt x="159" y="146"/>
                  </a:lnTo>
                  <a:lnTo>
                    <a:pt x="161" y="132"/>
                  </a:lnTo>
                  <a:lnTo>
                    <a:pt x="166" y="0"/>
                  </a:lnTo>
                  <a:lnTo>
                    <a:pt x="181" y="2"/>
                  </a:lnTo>
                  <a:lnTo>
                    <a:pt x="193" y="11"/>
                  </a:lnTo>
                  <a:lnTo>
                    <a:pt x="202" y="22"/>
                  </a:lnTo>
                  <a:lnTo>
                    <a:pt x="207" y="34"/>
                  </a:lnTo>
                  <a:lnTo>
                    <a:pt x="210" y="47"/>
                  </a:lnTo>
                  <a:lnTo>
                    <a:pt x="212" y="58"/>
                  </a:lnTo>
                  <a:lnTo>
                    <a:pt x="213" y="66"/>
                  </a:lnTo>
                  <a:lnTo>
                    <a:pt x="213" y="69"/>
                  </a:lnTo>
                  <a:close/>
                </a:path>
              </a:pathLst>
            </a:custGeom>
            <a:solidFill>
              <a:srgbClr val="FFFFFF"/>
            </a:solidFill>
            <a:ln w="9525">
              <a:noFill/>
              <a:round/>
              <a:headEnd/>
              <a:tailEnd/>
            </a:ln>
          </p:spPr>
          <p:txBody>
            <a:bodyPr/>
            <a:lstStyle/>
            <a:p>
              <a:endParaRPr lang="tr-TR"/>
            </a:p>
          </p:txBody>
        </p:sp>
        <p:sp>
          <p:nvSpPr>
            <p:cNvPr id="26" name="Freeform 105"/>
            <p:cNvSpPr>
              <a:spLocks/>
            </p:cNvSpPr>
            <p:nvPr/>
          </p:nvSpPr>
          <p:spPr bwMode="auto">
            <a:xfrm>
              <a:off x="3004" y="2223"/>
              <a:ext cx="188" cy="146"/>
            </a:xfrm>
            <a:custGeom>
              <a:avLst/>
              <a:gdLst/>
              <a:ahLst/>
              <a:cxnLst>
                <a:cxn ang="0">
                  <a:pos x="374" y="220"/>
                </a:cxn>
                <a:cxn ang="0">
                  <a:pos x="375" y="232"/>
                </a:cxn>
                <a:cxn ang="0">
                  <a:pos x="375" y="244"/>
                </a:cxn>
                <a:cxn ang="0">
                  <a:pos x="371" y="253"/>
                </a:cxn>
                <a:cxn ang="0">
                  <a:pos x="367" y="262"/>
                </a:cxn>
                <a:cxn ang="0">
                  <a:pos x="361" y="270"/>
                </a:cxn>
                <a:cxn ang="0">
                  <a:pos x="354" y="277"/>
                </a:cxn>
                <a:cxn ang="0">
                  <a:pos x="347" y="285"/>
                </a:cxn>
                <a:cxn ang="0">
                  <a:pos x="341" y="292"/>
                </a:cxn>
                <a:cxn ang="0">
                  <a:pos x="318" y="278"/>
                </a:cxn>
                <a:cxn ang="0">
                  <a:pos x="296" y="266"/>
                </a:cxn>
                <a:cxn ang="0">
                  <a:pos x="275" y="255"/>
                </a:cxn>
                <a:cxn ang="0">
                  <a:pos x="254" y="242"/>
                </a:cxn>
                <a:cxn ang="0">
                  <a:pos x="233" y="231"/>
                </a:cxn>
                <a:cxn ang="0">
                  <a:pos x="214" y="220"/>
                </a:cxn>
                <a:cxn ang="0">
                  <a:pos x="194" y="209"/>
                </a:cxn>
                <a:cxn ang="0">
                  <a:pos x="175" y="199"/>
                </a:cxn>
                <a:cxn ang="0">
                  <a:pos x="154" y="188"/>
                </a:cxn>
                <a:cxn ang="0">
                  <a:pos x="135" y="178"/>
                </a:cxn>
                <a:cxn ang="0">
                  <a:pos x="114" y="168"/>
                </a:cxn>
                <a:cxn ang="0">
                  <a:pos x="93" y="159"/>
                </a:cxn>
                <a:cxn ang="0">
                  <a:pos x="71" y="148"/>
                </a:cxn>
                <a:cxn ang="0">
                  <a:pos x="48" y="138"/>
                </a:cxn>
                <a:cxn ang="0">
                  <a:pos x="25" y="128"/>
                </a:cxn>
                <a:cxn ang="0">
                  <a:pos x="0" y="117"/>
                </a:cxn>
                <a:cxn ang="0">
                  <a:pos x="7" y="91"/>
                </a:cxn>
                <a:cxn ang="0">
                  <a:pos x="18" y="67"/>
                </a:cxn>
                <a:cxn ang="0">
                  <a:pos x="29" y="45"/>
                </a:cxn>
                <a:cxn ang="0">
                  <a:pos x="36" y="25"/>
                </a:cxn>
                <a:cxn ang="0">
                  <a:pos x="47" y="10"/>
                </a:cxn>
                <a:cxn ang="0">
                  <a:pos x="61" y="2"/>
                </a:cxn>
                <a:cxn ang="0">
                  <a:pos x="78" y="0"/>
                </a:cxn>
                <a:cxn ang="0">
                  <a:pos x="97" y="3"/>
                </a:cxn>
                <a:cxn ang="0">
                  <a:pos x="115" y="11"/>
                </a:cxn>
                <a:cxn ang="0">
                  <a:pos x="135" y="21"/>
                </a:cxn>
                <a:cxn ang="0">
                  <a:pos x="151" y="31"/>
                </a:cxn>
                <a:cxn ang="0">
                  <a:pos x="167" y="42"/>
                </a:cxn>
                <a:cxn ang="0">
                  <a:pos x="199" y="60"/>
                </a:cxn>
                <a:cxn ang="0">
                  <a:pos x="228" y="79"/>
                </a:cxn>
                <a:cxn ang="0">
                  <a:pos x="256" y="99"/>
                </a:cxn>
                <a:cxn ang="0">
                  <a:pos x="281" y="118"/>
                </a:cxn>
                <a:cxn ang="0">
                  <a:pos x="306" y="141"/>
                </a:cxn>
                <a:cxn ang="0">
                  <a:pos x="329" y="164"/>
                </a:cxn>
                <a:cxn ang="0">
                  <a:pos x="352" y="191"/>
                </a:cxn>
                <a:cxn ang="0">
                  <a:pos x="374" y="220"/>
                </a:cxn>
              </a:cxnLst>
              <a:rect l="0" t="0" r="r" b="b"/>
              <a:pathLst>
                <a:path w="375" h="292">
                  <a:moveTo>
                    <a:pt x="374" y="220"/>
                  </a:moveTo>
                  <a:lnTo>
                    <a:pt x="375" y="232"/>
                  </a:lnTo>
                  <a:lnTo>
                    <a:pt x="375" y="244"/>
                  </a:lnTo>
                  <a:lnTo>
                    <a:pt x="371" y="253"/>
                  </a:lnTo>
                  <a:lnTo>
                    <a:pt x="367" y="262"/>
                  </a:lnTo>
                  <a:lnTo>
                    <a:pt x="361" y="270"/>
                  </a:lnTo>
                  <a:lnTo>
                    <a:pt x="354" y="277"/>
                  </a:lnTo>
                  <a:lnTo>
                    <a:pt x="347" y="285"/>
                  </a:lnTo>
                  <a:lnTo>
                    <a:pt x="341" y="292"/>
                  </a:lnTo>
                  <a:lnTo>
                    <a:pt x="318" y="278"/>
                  </a:lnTo>
                  <a:lnTo>
                    <a:pt x="296" y="266"/>
                  </a:lnTo>
                  <a:lnTo>
                    <a:pt x="275" y="255"/>
                  </a:lnTo>
                  <a:lnTo>
                    <a:pt x="254" y="242"/>
                  </a:lnTo>
                  <a:lnTo>
                    <a:pt x="233" y="231"/>
                  </a:lnTo>
                  <a:lnTo>
                    <a:pt x="214" y="220"/>
                  </a:lnTo>
                  <a:lnTo>
                    <a:pt x="194" y="209"/>
                  </a:lnTo>
                  <a:lnTo>
                    <a:pt x="175" y="199"/>
                  </a:lnTo>
                  <a:lnTo>
                    <a:pt x="154" y="188"/>
                  </a:lnTo>
                  <a:lnTo>
                    <a:pt x="135" y="178"/>
                  </a:lnTo>
                  <a:lnTo>
                    <a:pt x="114" y="168"/>
                  </a:lnTo>
                  <a:lnTo>
                    <a:pt x="93" y="159"/>
                  </a:lnTo>
                  <a:lnTo>
                    <a:pt x="71" y="148"/>
                  </a:lnTo>
                  <a:lnTo>
                    <a:pt x="48" y="138"/>
                  </a:lnTo>
                  <a:lnTo>
                    <a:pt x="25" y="128"/>
                  </a:lnTo>
                  <a:lnTo>
                    <a:pt x="0" y="117"/>
                  </a:lnTo>
                  <a:lnTo>
                    <a:pt x="7" y="91"/>
                  </a:lnTo>
                  <a:lnTo>
                    <a:pt x="18" y="67"/>
                  </a:lnTo>
                  <a:lnTo>
                    <a:pt x="29" y="45"/>
                  </a:lnTo>
                  <a:lnTo>
                    <a:pt x="36" y="25"/>
                  </a:lnTo>
                  <a:lnTo>
                    <a:pt x="47" y="10"/>
                  </a:lnTo>
                  <a:lnTo>
                    <a:pt x="61" y="2"/>
                  </a:lnTo>
                  <a:lnTo>
                    <a:pt x="78" y="0"/>
                  </a:lnTo>
                  <a:lnTo>
                    <a:pt x="97" y="3"/>
                  </a:lnTo>
                  <a:lnTo>
                    <a:pt x="115" y="11"/>
                  </a:lnTo>
                  <a:lnTo>
                    <a:pt x="135" y="21"/>
                  </a:lnTo>
                  <a:lnTo>
                    <a:pt x="151" y="31"/>
                  </a:lnTo>
                  <a:lnTo>
                    <a:pt x="167" y="42"/>
                  </a:lnTo>
                  <a:lnTo>
                    <a:pt x="199" y="60"/>
                  </a:lnTo>
                  <a:lnTo>
                    <a:pt x="228" y="79"/>
                  </a:lnTo>
                  <a:lnTo>
                    <a:pt x="256" y="99"/>
                  </a:lnTo>
                  <a:lnTo>
                    <a:pt x="281" y="118"/>
                  </a:lnTo>
                  <a:lnTo>
                    <a:pt x="306" y="141"/>
                  </a:lnTo>
                  <a:lnTo>
                    <a:pt x="329" y="164"/>
                  </a:lnTo>
                  <a:lnTo>
                    <a:pt x="352" y="191"/>
                  </a:lnTo>
                  <a:lnTo>
                    <a:pt x="374" y="220"/>
                  </a:lnTo>
                  <a:close/>
                </a:path>
              </a:pathLst>
            </a:custGeom>
            <a:solidFill>
              <a:srgbClr val="FFFFFF"/>
            </a:solidFill>
            <a:ln w="9525">
              <a:noFill/>
              <a:round/>
              <a:headEnd/>
              <a:tailEnd/>
            </a:ln>
          </p:spPr>
          <p:txBody>
            <a:bodyPr/>
            <a:lstStyle/>
            <a:p>
              <a:endParaRPr lang="tr-TR"/>
            </a:p>
          </p:txBody>
        </p:sp>
        <p:sp>
          <p:nvSpPr>
            <p:cNvPr id="27" name="Freeform 106"/>
            <p:cNvSpPr>
              <a:spLocks/>
            </p:cNvSpPr>
            <p:nvPr/>
          </p:nvSpPr>
          <p:spPr bwMode="auto">
            <a:xfrm>
              <a:off x="3041" y="2255"/>
              <a:ext cx="62" cy="21"/>
            </a:xfrm>
            <a:custGeom>
              <a:avLst/>
              <a:gdLst/>
              <a:ahLst/>
              <a:cxnLst>
                <a:cxn ang="0">
                  <a:pos x="124" y="41"/>
                </a:cxn>
                <a:cxn ang="0">
                  <a:pos x="112" y="33"/>
                </a:cxn>
                <a:cxn ang="0">
                  <a:pos x="96" y="26"/>
                </a:cxn>
                <a:cxn ang="0">
                  <a:pos x="80" y="22"/>
                </a:cxn>
                <a:cxn ang="0">
                  <a:pos x="63" y="19"/>
                </a:cxn>
                <a:cxn ang="0">
                  <a:pos x="45" y="18"/>
                </a:cxn>
                <a:cxn ang="0">
                  <a:pos x="30" y="18"/>
                </a:cxn>
                <a:cxn ang="0">
                  <a:pos x="14" y="18"/>
                </a:cxn>
                <a:cxn ang="0">
                  <a:pos x="0" y="18"/>
                </a:cxn>
                <a:cxn ang="0">
                  <a:pos x="10" y="5"/>
                </a:cxn>
                <a:cxn ang="0">
                  <a:pos x="25" y="0"/>
                </a:cxn>
                <a:cxn ang="0">
                  <a:pos x="44" y="0"/>
                </a:cxn>
                <a:cxn ang="0">
                  <a:pos x="63" y="4"/>
                </a:cxn>
                <a:cxn ang="0">
                  <a:pos x="81" y="11"/>
                </a:cxn>
                <a:cxn ang="0">
                  <a:pos x="99" y="20"/>
                </a:cxn>
                <a:cxn ang="0">
                  <a:pos x="114" y="32"/>
                </a:cxn>
                <a:cxn ang="0">
                  <a:pos x="124" y="41"/>
                </a:cxn>
              </a:cxnLst>
              <a:rect l="0" t="0" r="r" b="b"/>
              <a:pathLst>
                <a:path w="124" h="41">
                  <a:moveTo>
                    <a:pt x="124" y="41"/>
                  </a:moveTo>
                  <a:lnTo>
                    <a:pt x="112" y="33"/>
                  </a:lnTo>
                  <a:lnTo>
                    <a:pt x="96" y="26"/>
                  </a:lnTo>
                  <a:lnTo>
                    <a:pt x="80" y="22"/>
                  </a:lnTo>
                  <a:lnTo>
                    <a:pt x="63" y="19"/>
                  </a:lnTo>
                  <a:lnTo>
                    <a:pt x="45" y="18"/>
                  </a:lnTo>
                  <a:lnTo>
                    <a:pt x="30" y="18"/>
                  </a:lnTo>
                  <a:lnTo>
                    <a:pt x="14" y="18"/>
                  </a:lnTo>
                  <a:lnTo>
                    <a:pt x="0" y="18"/>
                  </a:lnTo>
                  <a:lnTo>
                    <a:pt x="10" y="5"/>
                  </a:lnTo>
                  <a:lnTo>
                    <a:pt x="25" y="0"/>
                  </a:lnTo>
                  <a:lnTo>
                    <a:pt x="44" y="0"/>
                  </a:lnTo>
                  <a:lnTo>
                    <a:pt x="63" y="4"/>
                  </a:lnTo>
                  <a:lnTo>
                    <a:pt x="81" y="11"/>
                  </a:lnTo>
                  <a:lnTo>
                    <a:pt x="99" y="20"/>
                  </a:lnTo>
                  <a:lnTo>
                    <a:pt x="114" y="32"/>
                  </a:lnTo>
                  <a:lnTo>
                    <a:pt x="124" y="41"/>
                  </a:lnTo>
                  <a:close/>
                </a:path>
              </a:pathLst>
            </a:custGeom>
            <a:solidFill>
              <a:srgbClr val="000000"/>
            </a:solidFill>
            <a:ln w="9525">
              <a:noFill/>
              <a:round/>
              <a:headEnd/>
              <a:tailEnd/>
            </a:ln>
          </p:spPr>
          <p:txBody>
            <a:bodyPr/>
            <a:lstStyle/>
            <a:p>
              <a:endParaRPr lang="tr-TR"/>
            </a:p>
          </p:txBody>
        </p:sp>
        <p:sp>
          <p:nvSpPr>
            <p:cNvPr id="28" name="Freeform 107"/>
            <p:cNvSpPr>
              <a:spLocks/>
            </p:cNvSpPr>
            <p:nvPr/>
          </p:nvSpPr>
          <p:spPr bwMode="auto">
            <a:xfrm>
              <a:off x="2873" y="2330"/>
              <a:ext cx="159" cy="25"/>
            </a:xfrm>
            <a:custGeom>
              <a:avLst/>
              <a:gdLst/>
              <a:ahLst/>
              <a:cxnLst>
                <a:cxn ang="0">
                  <a:pos x="317" y="50"/>
                </a:cxn>
                <a:cxn ang="0">
                  <a:pos x="299" y="47"/>
                </a:cxn>
                <a:cxn ang="0">
                  <a:pos x="280" y="46"/>
                </a:cxn>
                <a:cxn ang="0">
                  <a:pos x="260" y="43"/>
                </a:cxn>
                <a:cxn ang="0">
                  <a:pos x="239" y="41"/>
                </a:cxn>
                <a:cxn ang="0">
                  <a:pos x="219" y="40"/>
                </a:cxn>
                <a:cxn ang="0">
                  <a:pos x="199" y="39"/>
                </a:cxn>
                <a:cxn ang="0">
                  <a:pos x="178" y="37"/>
                </a:cxn>
                <a:cxn ang="0">
                  <a:pos x="157" y="36"/>
                </a:cxn>
                <a:cxn ang="0">
                  <a:pos x="136" y="33"/>
                </a:cxn>
                <a:cxn ang="0">
                  <a:pos x="116" y="32"/>
                </a:cxn>
                <a:cxn ang="0">
                  <a:pos x="95" y="29"/>
                </a:cxn>
                <a:cxn ang="0">
                  <a:pos x="75" y="26"/>
                </a:cxn>
                <a:cxn ang="0">
                  <a:pos x="56" y="22"/>
                </a:cxn>
                <a:cxn ang="0">
                  <a:pos x="36" y="18"/>
                </a:cxn>
                <a:cxn ang="0">
                  <a:pos x="18" y="12"/>
                </a:cxn>
                <a:cxn ang="0">
                  <a:pos x="0" y="7"/>
                </a:cxn>
                <a:cxn ang="0">
                  <a:pos x="155" y="0"/>
                </a:cxn>
                <a:cxn ang="0">
                  <a:pos x="159" y="1"/>
                </a:cxn>
                <a:cxn ang="0">
                  <a:pos x="173" y="4"/>
                </a:cxn>
                <a:cxn ang="0">
                  <a:pos x="192" y="9"/>
                </a:cxn>
                <a:cxn ang="0">
                  <a:pos x="216" y="16"/>
                </a:cxn>
                <a:cxn ang="0">
                  <a:pos x="242" y="23"/>
                </a:cxn>
                <a:cxn ang="0">
                  <a:pos x="269" y="32"/>
                </a:cxn>
                <a:cxn ang="0">
                  <a:pos x="295" y="41"/>
                </a:cxn>
                <a:cxn ang="0">
                  <a:pos x="317" y="50"/>
                </a:cxn>
              </a:cxnLst>
              <a:rect l="0" t="0" r="r" b="b"/>
              <a:pathLst>
                <a:path w="317" h="50">
                  <a:moveTo>
                    <a:pt x="317" y="50"/>
                  </a:moveTo>
                  <a:lnTo>
                    <a:pt x="299" y="47"/>
                  </a:lnTo>
                  <a:lnTo>
                    <a:pt x="280" y="46"/>
                  </a:lnTo>
                  <a:lnTo>
                    <a:pt x="260" y="43"/>
                  </a:lnTo>
                  <a:lnTo>
                    <a:pt x="239" y="41"/>
                  </a:lnTo>
                  <a:lnTo>
                    <a:pt x="219" y="40"/>
                  </a:lnTo>
                  <a:lnTo>
                    <a:pt x="199" y="39"/>
                  </a:lnTo>
                  <a:lnTo>
                    <a:pt x="178" y="37"/>
                  </a:lnTo>
                  <a:lnTo>
                    <a:pt x="157" y="36"/>
                  </a:lnTo>
                  <a:lnTo>
                    <a:pt x="136" y="33"/>
                  </a:lnTo>
                  <a:lnTo>
                    <a:pt x="116" y="32"/>
                  </a:lnTo>
                  <a:lnTo>
                    <a:pt x="95" y="29"/>
                  </a:lnTo>
                  <a:lnTo>
                    <a:pt x="75" y="26"/>
                  </a:lnTo>
                  <a:lnTo>
                    <a:pt x="56" y="22"/>
                  </a:lnTo>
                  <a:lnTo>
                    <a:pt x="36" y="18"/>
                  </a:lnTo>
                  <a:lnTo>
                    <a:pt x="18" y="12"/>
                  </a:lnTo>
                  <a:lnTo>
                    <a:pt x="0" y="7"/>
                  </a:lnTo>
                  <a:lnTo>
                    <a:pt x="155" y="0"/>
                  </a:lnTo>
                  <a:lnTo>
                    <a:pt x="159" y="1"/>
                  </a:lnTo>
                  <a:lnTo>
                    <a:pt x="173" y="4"/>
                  </a:lnTo>
                  <a:lnTo>
                    <a:pt x="192" y="9"/>
                  </a:lnTo>
                  <a:lnTo>
                    <a:pt x="216" y="16"/>
                  </a:lnTo>
                  <a:lnTo>
                    <a:pt x="242" y="23"/>
                  </a:lnTo>
                  <a:lnTo>
                    <a:pt x="269" y="32"/>
                  </a:lnTo>
                  <a:lnTo>
                    <a:pt x="295" y="41"/>
                  </a:lnTo>
                  <a:lnTo>
                    <a:pt x="317" y="50"/>
                  </a:lnTo>
                  <a:close/>
                </a:path>
              </a:pathLst>
            </a:custGeom>
            <a:solidFill>
              <a:srgbClr val="FFFFFF"/>
            </a:solidFill>
            <a:ln w="9525">
              <a:noFill/>
              <a:round/>
              <a:headEnd/>
              <a:tailEnd/>
            </a:ln>
          </p:spPr>
          <p:txBody>
            <a:bodyPr/>
            <a:lstStyle/>
            <a:p>
              <a:endParaRPr lang="tr-TR"/>
            </a:p>
          </p:txBody>
        </p:sp>
        <p:sp>
          <p:nvSpPr>
            <p:cNvPr id="29" name="Freeform 108"/>
            <p:cNvSpPr>
              <a:spLocks/>
            </p:cNvSpPr>
            <p:nvPr/>
          </p:nvSpPr>
          <p:spPr bwMode="auto">
            <a:xfrm>
              <a:off x="3437" y="2581"/>
              <a:ext cx="59" cy="106"/>
            </a:xfrm>
            <a:custGeom>
              <a:avLst/>
              <a:gdLst/>
              <a:ahLst/>
              <a:cxnLst>
                <a:cxn ang="0">
                  <a:pos x="70" y="25"/>
                </a:cxn>
                <a:cxn ang="0">
                  <a:pos x="57" y="45"/>
                </a:cxn>
                <a:cxn ang="0">
                  <a:pos x="47" y="67"/>
                </a:cxn>
                <a:cxn ang="0">
                  <a:pos x="38" y="91"/>
                </a:cxn>
                <a:cxn ang="0">
                  <a:pos x="29" y="113"/>
                </a:cxn>
                <a:cxn ang="0">
                  <a:pos x="21" y="137"/>
                </a:cxn>
                <a:cxn ang="0">
                  <a:pos x="14" y="160"/>
                </a:cxn>
                <a:cxn ang="0">
                  <a:pos x="7" y="183"/>
                </a:cxn>
                <a:cxn ang="0">
                  <a:pos x="0" y="202"/>
                </a:cxn>
                <a:cxn ang="0">
                  <a:pos x="3" y="209"/>
                </a:cxn>
                <a:cxn ang="0">
                  <a:pos x="8" y="213"/>
                </a:cxn>
                <a:cxn ang="0">
                  <a:pos x="14" y="213"/>
                </a:cxn>
                <a:cxn ang="0">
                  <a:pos x="20" y="213"/>
                </a:cxn>
                <a:cxn ang="0">
                  <a:pos x="26" y="212"/>
                </a:cxn>
                <a:cxn ang="0">
                  <a:pos x="33" y="209"/>
                </a:cxn>
                <a:cxn ang="0">
                  <a:pos x="40" y="208"/>
                </a:cxn>
                <a:cxn ang="0">
                  <a:pos x="46" y="206"/>
                </a:cxn>
                <a:cxn ang="0">
                  <a:pos x="57" y="177"/>
                </a:cxn>
                <a:cxn ang="0">
                  <a:pos x="67" y="149"/>
                </a:cxn>
                <a:cxn ang="0">
                  <a:pos x="77" y="124"/>
                </a:cxn>
                <a:cxn ang="0">
                  <a:pos x="86" y="99"/>
                </a:cxn>
                <a:cxn ang="0">
                  <a:pos x="95" y="75"/>
                </a:cxn>
                <a:cxn ang="0">
                  <a:pos x="103" y="50"/>
                </a:cxn>
                <a:cxn ang="0">
                  <a:pos x="111" y="25"/>
                </a:cxn>
                <a:cxn ang="0">
                  <a:pos x="120" y="0"/>
                </a:cxn>
                <a:cxn ang="0">
                  <a:pos x="116" y="0"/>
                </a:cxn>
                <a:cxn ang="0">
                  <a:pos x="109" y="2"/>
                </a:cxn>
                <a:cxn ang="0">
                  <a:pos x="103" y="5"/>
                </a:cxn>
                <a:cxn ang="0">
                  <a:pos x="96" y="9"/>
                </a:cxn>
                <a:cxn ang="0">
                  <a:pos x="89" y="13"/>
                </a:cxn>
                <a:cxn ang="0">
                  <a:pos x="82" y="17"/>
                </a:cxn>
                <a:cxn ang="0">
                  <a:pos x="75" y="21"/>
                </a:cxn>
                <a:cxn ang="0">
                  <a:pos x="70" y="25"/>
                </a:cxn>
              </a:cxnLst>
              <a:rect l="0" t="0" r="r" b="b"/>
              <a:pathLst>
                <a:path w="120" h="213">
                  <a:moveTo>
                    <a:pt x="70" y="25"/>
                  </a:moveTo>
                  <a:lnTo>
                    <a:pt x="57" y="45"/>
                  </a:lnTo>
                  <a:lnTo>
                    <a:pt x="47" y="67"/>
                  </a:lnTo>
                  <a:lnTo>
                    <a:pt x="38" y="91"/>
                  </a:lnTo>
                  <a:lnTo>
                    <a:pt x="29" y="113"/>
                  </a:lnTo>
                  <a:lnTo>
                    <a:pt x="21" y="137"/>
                  </a:lnTo>
                  <a:lnTo>
                    <a:pt x="14" y="160"/>
                  </a:lnTo>
                  <a:lnTo>
                    <a:pt x="7" y="183"/>
                  </a:lnTo>
                  <a:lnTo>
                    <a:pt x="0" y="202"/>
                  </a:lnTo>
                  <a:lnTo>
                    <a:pt x="3" y="209"/>
                  </a:lnTo>
                  <a:lnTo>
                    <a:pt x="8" y="213"/>
                  </a:lnTo>
                  <a:lnTo>
                    <a:pt x="14" y="213"/>
                  </a:lnTo>
                  <a:lnTo>
                    <a:pt x="20" y="213"/>
                  </a:lnTo>
                  <a:lnTo>
                    <a:pt x="26" y="212"/>
                  </a:lnTo>
                  <a:lnTo>
                    <a:pt x="33" y="209"/>
                  </a:lnTo>
                  <a:lnTo>
                    <a:pt x="40" y="208"/>
                  </a:lnTo>
                  <a:lnTo>
                    <a:pt x="46" y="206"/>
                  </a:lnTo>
                  <a:lnTo>
                    <a:pt x="57" y="177"/>
                  </a:lnTo>
                  <a:lnTo>
                    <a:pt x="67" y="149"/>
                  </a:lnTo>
                  <a:lnTo>
                    <a:pt x="77" y="124"/>
                  </a:lnTo>
                  <a:lnTo>
                    <a:pt x="86" y="99"/>
                  </a:lnTo>
                  <a:lnTo>
                    <a:pt x="95" y="75"/>
                  </a:lnTo>
                  <a:lnTo>
                    <a:pt x="103" y="50"/>
                  </a:lnTo>
                  <a:lnTo>
                    <a:pt x="111" y="25"/>
                  </a:lnTo>
                  <a:lnTo>
                    <a:pt x="120" y="0"/>
                  </a:lnTo>
                  <a:lnTo>
                    <a:pt x="116" y="0"/>
                  </a:lnTo>
                  <a:lnTo>
                    <a:pt x="109" y="2"/>
                  </a:lnTo>
                  <a:lnTo>
                    <a:pt x="103" y="5"/>
                  </a:lnTo>
                  <a:lnTo>
                    <a:pt x="96" y="9"/>
                  </a:lnTo>
                  <a:lnTo>
                    <a:pt x="89" y="13"/>
                  </a:lnTo>
                  <a:lnTo>
                    <a:pt x="82" y="17"/>
                  </a:lnTo>
                  <a:lnTo>
                    <a:pt x="75" y="21"/>
                  </a:lnTo>
                  <a:lnTo>
                    <a:pt x="70" y="25"/>
                  </a:lnTo>
                  <a:close/>
                </a:path>
              </a:pathLst>
            </a:custGeom>
            <a:solidFill>
              <a:srgbClr val="FFFFFF"/>
            </a:solidFill>
            <a:ln w="9525">
              <a:noFill/>
              <a:round/>
              <a:headEnd/>
              <a:tailEnd/>
            </a:ln>
          </p:spPr>
          <p:txBody>
            <a:bodyPr/>
            <a:lstStyle/>
            <a:p>
              <a:endParaRPr lang="tr-TR"/>
            </a:p>
          </p:txBody>
        </p:sp>
      </p:grpSp>
      <p:grpSp>
        <p:nvGrpSpPr>
          <p:cNvPr id="30" name="Group 111"/>
          <p:cNvGrpSpPr>
            <a:grpSpLocks/>
          </p:cNvGrpSpPr>
          <p:nvPr/>
        </p:nvGrpSpPr>
        <p:grpSpPr bwMode="auto">
          <a:xfrm>
            <a:off x="899592" y="1412776"/>
            <a:ext cx="1798638" cy="2119313"/>
            <a:chOff x="2608" y="2208"/>
            <a:chExt cx="1133" cy="1335"/>
          </a:xfrm>
        </p:grpSpPr>
        <p:sp>
          <p:nvSpPr>
            <p:cNvPr id="31" name="Freeform 112"/>
            <p:cNvSpPr>
              <a:spLocks/>
            </p:cNvSpPr>
            <p:nvPr/>
          </p:nvSpPr>
          <p:spPr bwMode="auto">
            <a:xfrm>
              <a:off x="2740" y="2345"/>
              <a:ext cx="469" cy="457"/>
            </a:xfrm>
            <a:custGeom>
              <a:avLst/>
              <a:gdLst/>
              <a:ahLst/>
              <a:cxnLst>
                <a:cxn ang="0">
                  <a:pos x="30" y="339"/>
                </a:cxn>
                <a:cxn ang="0">
                  <a:pos x="82" y="317"/>
                </a:cxn>
                <a:cxn ang="0">
                  <a:pos x="130" y="275"/>
                </a:cxn>
                <a:cxn ang="0">
                  <a:pos x="173" y="202"/>
                </a:cxn>
                <a:cxn ang="0">
                  <a:pos x="202" y="131"/>
                </a:cxn>
                <a:cxn ang="0">
                  <a:pos x="234" y="92"/>
                </a:cxn>
                <a:cxn ang="0">
                  <a:pos x="273" y="54"/>
                </a:cxn>
                <a:cxn ang="0">
                  <a:pos x="311" y="22"/>
                </a:cxn>
                <a:cxn ang="0">
                  <a:pos x="337" y="6"/>
                </a:cxn>
                <a:cxn ang="0">
                  <a:pos x="390" y="0"/>
                </a:cxn>
                <a:cxn ang="0">
                  <a:pos x="472" y="1"/>
                </a:cxn>
                <a:cxn ang="0">
                  <a:pos x="571" y="7"/>
                </a:cxn>
                <a:cxn ang="0">
                  <a:pos x="675" y="19"/>
                </a:cxn>
                <a:cxn ang="0">
                  <a:pos x="771" y="37"/>
                </a:cxn>
                <a:cxn ang="0">
                  <a:pos x="849" y="61"/>
                </a:cxn>
                <a:cxn ang="0">
                  <a:pos x="895" y="90"/>
                </a:cxn>
                <a:cxn ang="0">
                  <a:pos x="909" y="143"/>
                </a:cxn>
                <a:cxn ang="0">
                  <a:pos x="927" y="227"/>
                </a:cxn>
                <a:cxn ang="0">
                  <a:pos x="938" y="318"/>
                </a:cxn>
                <a:cxn ang="0">
                  <a:pos x="924" y="412"/>
                </a:cxn>
                <a:cxn ang="0">
                  <a:pos x="887" y="482"/>
                </a:cxn>
                <a:cxn ang="0">
                  <a:pos x="846" y="545"/>
                </a:cxn>
                <a:cxn ang="0">
                  <a:pos x="798" y="619"/>
                </a:cxn>
                <a:cxn ang="0">
                  <a:pos x="745" y="698"/>
                </a:cxn>
                <a:cxn ang="0">
                  <a:pos x="693" y="773"/>
                </a:cxn>
                <a:cxn ang="0">
                  <a:pos x="646" y="838"/>
                </a:cxn>
                <a:cxn ang="0">
                  <a:pos x="608" y="887"/>
                </a:cxn>
                <a:cxn ang="0">
                  <a:pos x="583" y="912"/>
                </a:cxn>
                <a:cxn ang="0">
                  <a:pos x="560" y="907"/>
                </a:cxn>
                <a:cxn ang="0">
                  <a:pos x="503" y="900"/>
                </a:cxn>
                <a:cxn ang="0">
                  <a:pos x="423" y="895"/>
                </a:cxn>
                <a:cxn ang="0">
                  <a:pos x="331" y="880"/>
                </a:cxn>
                <a:cxn ang="0">
                  <a:pos x="235" y="841"/>
                </a:cxn>
                <a:cxn ang="0">
                  <a:pos x="144" y="768"/>
                </a:cxn>
                <a:cxn ang="0">
                  <a:pos x="67" y="647"/>
                </a:cxn>
                <a:cxn ang="0">
                  <a:pos x="16" y="464"/>
                </a:cxn>
              </a:cxnLst>
              <a:rect l="0" t="0" r="r" b="b"/>
              <a:pathLst>
                <a:path w="938" h="914">
                  <a:moveTo>
                    <a:pt x="0" y="348"/>
                  </a:moveTo>
                  <a:lnTo>
                    <a:pt x="30" y="339"/>
                  </a:lnTo>
                  <a:lnTo>
                    <a:pt x="56" y="331"/>
                  </a:lnTo>
                  <a:lnTo>
                    <a:pt x="82" y="317"/>
                  </a:lnTo>
                  <a:lnTo>
                    <a:pt x="107" y="300"/>
                  </a:lnTo>
                  <a:lnTo>
                    <a:pt x="130" y="275"/>
                  </a:lnTo>
                  <a:lnTo>
                    <a:pt x="152" y="243"/>
                  </a:lnTo>
                  <a:lnTo>
                    <a:pt x="173" y="202"/>
                  </a:lnTo>
                  <a:lnTo>
                    <a:pt x="192" y="149"/>
                  </a:lnTo>
                  <a:lnTo>
                    <a:pt x="202" y="131"/>
                  </a:lnTo>
                  <a:lnTo>
                    <a:pt x="217" y="111"/>
                  </a:lnTo>
                  <a:lnTo>
                    <a:pt x="234" y="92"/>
                  </a:lnTo>
                  <a:lnTo>
                    <a:pt x="254" y="72"/>
                  </a:lnTo>
                  <a:lnTo>
                    <a:pt x="273" y="54"/>
                  </a:lnTo>
                  <a:lnTo>
                    <a:pt x="293" y="37"/>
                  </a:lnTo>
                  <a:lnTo>
                    <a:pt x="311" y="22"/>
                  </a:lnTo>
                  <a:lnTo>
                    <a:pt x="325" y="10"/>
                  </a:lnTo>
                  <a:lnTo>
                    <a:pt x="337" y="6"/>
                  </a:lnTo>
                  <a:lnTo>
                    <a:pt x="358" y="1"/>
                  </a:lnTo>
                  <a:lnTo>
                    <a:pt x="390" y="0"/>
                  </a:lnTo>
                  <a:lnTo>
                    <a:pt x="427" y="0"/>
                  </a:lnTo>
                  <a:lnTo>
                    <a:pt x="472" y="1"/>
                  </a:lnTo>
                  <a:lnTo>
                    <a:pt x="519" y="4"/>
                  </a:lnTo>
                  <a:lnTo>
                    <a:pt x="571" y="7"/>
                  </a:lnTo>
                  <a:lnTo>
                    <a:pt x="622" y="12"/>
                  </a:lnTo>
                  <a:lnTo>
                    <a:pt x="675" y="19"/>
                  </a:lnTo>
                  <a:lnTo>
                    <a:pt x="725" y="28"/>
                  </a:lnTo>
                  <a:lnTo>
                    <a:pt x="771" y="37"/>
                  </a:lnTo>
                  <a:lnTo>
                    <a:pt x="813" y="49"/>
                  </a:lnTo>
                  <a:lnTo>
                    <a:pt x="849" y="61"/>
                  </a:lnTo>
                  <a:lnTo>
                    <a:pt x="877" y="75"/>
                  </a:lnTo>
                  <a:lnTo>
                    <a:pt x="895" y="90"/>
                  </a:lnTo>
                  <a:lnTo>
                    <a:pt x="903" y="107"/>
                  </a:lnTo>
                  <a:lnTo>
                    <a:pt x="909" y="143"/>
                  </a:lnTo>
                  <a:lnTo>
                    <a:pt x="919" y="184"/>
                  </a:lnTo>
                  <a:lnTo>
                    <a:pt x="927" y="227"/>
                  </a:lnTo>
                  <a:lnTo>
                    <a:pt x="935" y="272"/>
                  </a:lnTo>
                  <a:lnTo>
                    <a:pt x="938" y="318"/>
                  </a:lnTo>
                  <a:lnTo>
                    <a:pt x="935" y="366"/>
                  </a:lnTo>
                  <a:lnTo>
                    <a:pt x="924" y="412"/>
                  </a:lnTo>
                  <a:lnTo>
                    <a:pt x="902" y="457"/>
                  </a:lnTo>
                  <a:lnTo>
                    <a:pt x="887" y="482"/>
                  </a:lnTo>
                  <a:lnTo>
                    <a:pt x="867" y="512"/>
                  </a:lnTo>
                  <a:lnTo>
                    <a:pt x="846" y="545"/>
                  </a:lnTo>
                  <a:lnTo>
                    <a:pt x="823" y="581"/>
                  </a:lnTo>
                  <a:lnTo>
                    <a:pt x="798" y="619"/>
                  </a:lnTo>
                  <a:lnTo>
                    <a:pt x="771" y="658"/>
                  </a:lnTo>
                  <a:lnTo>
                    <a:pt x="745" y="698"/>
                  </a:lnTo>
                  <a:lnTo>
                    <a:pt x="718" y="736"/>
                  </a:lnTo>
                  <a:lnTo>
                    <a:pt x="693" y="773"/>
                  </a:lnTo>
                  <a:lnTo>
                    <a:pt x="668" y="808"/>
                  </a:lnTo>
                  <a:lnTo>
                    <a:pt x="646" y="838"/>
                  </a:lnTo>
                  <a:lnTo>
                    <a:pt x="625" y="866"/>
                  </a:lnTo>
                  <a:lnTo>
                    <a:pt x="608" y="887"/>
                  </a:lnTo>
                  <a:lnTo>
                    <a:pt x="593" y="904"/>
                  </a:lnTo>
                  <a:lnTo>
                    <a:pt x="583" y="912"/>
                  </a:lnTo>
                  <a:lnTo>
                    <a:pt x="576" y="914"/>
                  </a:lnTo>
                  <a:lnTo>
                    <a:pt x="560" y="907"/>
                  </a:lnTo>
                  <a:lnTo>
                    <a:pt x="535" y="902"/>
                  </a:lnTo>
                  <a:lnTo>
                    <a:pt x="503" y="900"/>
                  </a:lnTo>
                  <a:lnTo>
                    <a:pt x="465" y="898"/>
                  </a:lnTo>
                  <a:lnTo>
                    <a:pt x="423" y="895"/>
                  </a:lnTo>
                  <a:lnTo>
                    <a:pt x="379" y="890"/>
                  </a:lnTo>
                  <a:lnTo>
                    <a:pt x="331" y="880"/>
                  </a:lnTo>
                  <a:lnTo>
                    <a:pt x="283" y="863"/>
                  </a:lnTo>
                  <a:lnTo>
                    <a:pt x="235" y="841"/>
                  </a:lnTo>
                  <a:lnTo>
                    <a:pt x="188" y="809"/>
                  </a:lnTo>
                  <a:lnTo>
                    <a:pt x="144" y="768"/>
                  </a:lnTo>
                  <a:lnTo>
                    <a:pt x="103" y="713"/>
                  </a:lnTo>
                  <a:lnTo>
                    <a:pt x="67" y="647"/>
                  </a:lnTo>
                  <a:lnTo>
                    <a:pt x="38" y="563"/>
                  </a:lnTo>
                  <a:lnTo>
                    <a:pt x="16" y="464"/>
                  </a:lnTo>
                  <a:lnTo>
                    <a:pt x="0" y="348"/>
                  </a:lnTo>
                  <a:close/>
                </a:path>
              </a:pathLst>
            </a:custGeom>
            <a:solidFill>
              <a:srgbClr val="FFFFFF"/>
            </a:solidFill>
            <a:ln w="9525">
              <a:noFill/>
              <a:round/>
              <a:headEnd/>
              <a:tailEnd/>
            </a:ln>
          </p:spPr>
          <p:txBody>
            <a:bodyPr/>
            <a:lstStyle/>
            <a:p>
              <a:endParaRPr lang="tr-TR"/>
            </a:p>
          </p:txBody>
        </p:sp>
        <p:sp>
          <p:nvSpPr>
            <p:cNvPr id="32" name="Freeform 113"/>
            <p:cNvSpPr>
              <a:spLocks/>
            </p:cNvSpPr>
            <p:nvPr/>
          </p:nvSpPr>
          <p:spPr bwMode="auto">
            <a:xfrm>
              <a:off x="3027" y="2403"/>
              <a:ext cx="66" cy="16"/>
            </a:xfrm>
            <a:custGeom>
              <a:avLst/>
              <a:gdLst/>
              <a:ahLst/>
              <a:cxnLst>
                <a:cxn ang="0">
                  <a:pos x="0" y="32"/>
                </a:cxn>
                <a:cxn ang="0">
                  <a:pos x="4" y="23"/>
                </a:cxn>
                <a:cxn ang="0">
                  <a:pos x="12" y="18"/>
                </a:cxn>
                <a:cxn ang="0">
                  <a:pos x="21" y="12"/>
                </a:cxn>
                <a:cxn ang="0">
                  <a:pos x="32" y="8"/>
                </a:cxn>
                <a:cxn ang="0">
                  <a:pos x="44" y="5"/>
                </a:cxn>
                <a:cxn ang="0">
                  <a:pos x="57" y="3"/>
                </a:cxn>
                <a:cxn ang="0">
                  <a:pos x="68" y="1"/>
                </a:cxn>
                <a:cxn ang="0">
                  <a:pos x="81" y="0"/>
                </a:cxn>
                <a:cxn ang="0">
                  <a:pos x="131" y="4"/>
                </a:cxn>
                <a:cxn ang="0">
                  <a:pos x="0" y="32"/>
                </a:cxn>
              </a:cxnLst>
              <a:rect l="0" t="0" r="r" b="b"/>
              <a:pathLst>
                <a:path w="131" h="32">
                  <a:moveTo>
                    <a:pt x="0" y="32"/>
                  </a:moveTo>
                  <a:lnTo>
                    <a:pt x="4" y="23"/>
                  </a:lnTo>
                  <a:lnTo>
                    <a:pt x="12" y="18"/>
                  </a:lnTo>
                  <a:lnTo>
                    <a:pt x="21" y="12"/>
                  </a:lnTo>
                  <a:lnTo>
                    <a:pt x="32" y="8"/>
                  </a:lnTo>
                  <a:lnTo>
                    <a:pt x="44" y="5"/>
                  </a:lnTo>
                  <a:lnTo>
                    <a:pt x="57" y="3"/>
                  </a:lnTo>
                  <a:lnTo>
                    <a:pt x="68" y="1"/>
                  </a:lnTo>
                  <a:lnTo>
                    <a:pt x="81" y="0"/>
                  </a:lnTo>
                  <a:lnTo>
                    <a:pt x="131" y="4"/>
                  </a:lnTo>
                  <a:lnTo>
                    <a:pt x="0" y="32"/>
                  </a:lnTo>
                  <a:close/>
                </a:path>
              </a:pathLst>
            </a:custGeom>
            <a:solidFill>
              <a:srgbClr val="000000"/>
            </a:solidFill>
            <a:ln w="9525">
              <a:noFill/>
              <a:round/>
              <a:headEnd/>
              <a:tailEnd/>
            </a:ln>
          </p:spPr>
          <p:txBody>
            <a:bodyPr/>
            <a:lstStyle/>
            <a:p>
              <a:endParaRPr lang="tr-TR"/>
            </a:p>
          </p:txBody>
        </p:sp>
        <p:sp>
          <p:nvSpPr>
            <p:cNvPr id="33" name="Freeform 114"/>
            <p:cNvSpPr>
              <a:spLocks/>
            </p:cNvSpPr>
            <p:nvPr/>
          </p:nvSpPr>
          <p:spPr bwMode="auto">
            <a:xfrm>
              <a:off x="3053" y="2427"/>
              <a:ext cx="61" cy="10"/>
            </a:xfrm>
            <a:custGeom>
              <a:avLst/>
              <a:gdLst/>
              <a:ahLst/>
              <a:cxnLst>
                <a:cxn ang="0">
                  <a:pos x="124" y="0"/>
                </a:cxn>
                <a:cxn ang="0">
                  <a:pos x="111" y="7"/>
                </a:cxn>
                <a:cxn ang="0">
                  <a:pos x="97" y="11"/>
                </a:cxn>
                <a:cxn ang="0">
                  <a:pos x="84" y="15"/>
                </a:cxn>
                <a:cxn ang="0">
                  <a:pos x="70" y="17"/>
                </a:cxn>
                <a:cxn ang="0">
                  <a:pos x="54" y="18"/>
                </a:cxn>
                <a:cxn ang="0">
                  <a:pos x="38" y="20"/>
                </a:cxn>
                <a:cxn ang="0">
                  <a:pos x="20" y="20"/>
                </a:cxn>
                <a:cxn ang="0">
                  <a:pos x="0" y="20"/>
                </a:cxn>
                <a:cxn ang="0">
                  <a:pos x="13" y="13"/>
                </a:cxn>
                <a:cxn ang="0">
                  <a:pos x="26" y="8"/>
                </a:cxn>
                <a:cxn ang="0">
                  <a:pos x="42" y="4"/>
                </a:cxn>
                <a:cxn ang="0">
                  <a:pos x="57" y="3"/>
                </a:cxn>
                <a:cxn ang="0">
                  <a:pos x="74" y="1"/>
                </a:cxn>
                <a:cxn ang="0">
                  <a:pos x="90" y="0"/>
                </a:cxn>
                <a:cxn ang="0">
                  <a:pos x="107" y="0"/>
                </a:cxn>
                <a:cxn ang="0">
                  <a:pos x="124" y="0"/>
                </a:cxn>
              </a:cxnLst>
              <a:rect l="0" t="0" r="r" b="b"/>
              <a:pathLst>
                <a:path w="124" h="20">
                  <a:moveTo>
                    <a:pt x="124" y="0"/>
                  </a:moveTo>
                  <a:lnTo>
                    <a:pt x="111" y="7"/>
                  </a:lnTo>
                  <a:lnTo>
                    <a:pt x="97" y="11"/>
                  </a:lnTo>
                  <a:lnTo>
                    <a:pt x="84" y="15"/>
                  </a:lnTo>
                  <a:lnTo>
                    <a:pt x="70" y="17"/>
                  </a:lnTo>
                  <a:lnTo>
                    <a:pt x="54" y="18"/>
                  </a:lnTo>
                  <a:lnTo>
                    <a:pt x="38" y="20"/>
                  </a:lnTo>
                  <a:lnTo>
                    <a:pt x="20" y="20"/>
                  </a:lnTo>
                  <a:lnTo>
                    <a:pt x="0" y="20"/>
                  </a:lnTo>
                  <a:lnTo>
                    <a:pt x="13" y="13"/>
                  </a:lnTo>
                  <a:lnTo>
                    <a:pt x="26" y="8"/>
                  </a:lnTo>
                  <a:lnTo>
                    <a:pt x="42" y="4"/>
                  </a:lnTo>
                  <a:lnTo>
                    <a:pt x="57" y="3"/>
                  </a:lnTo>
                  <a:lnTo>
                    <a:pt x="74" y="1"/>
                  </a:lnTo>
                  <a:lnTo>
                    <a:pt x="90" y="0"/>
                  </a:lnTo>
                  <a:lnTo>
                    <a:pt x="107" y="0"/>
                  </a:lnTo>
                  <a:lnTo>
                    <a:pt x="124" y="0"/>
                  </a:lnTo>
                  <a:close/>
                </a:path>
              </a:pathLst>
            </a:custGeom>
            <a:solidFill>
              <a:srgbClr val="000000"/>
            </a:solidFill>
            <a:ln w="9525">
              <a:noFill/>
              <a:round/>
              <a:headEnd/>
              <a:tailEnd/>
            </a:ln>
          </p:spPr>
          <p:txBody>
            <a:bodyPr/>
            <a:lstStyle/>
            <a:p>
              <a:endParaRPr lang="tr-TR"/>
            </a:p>
          </p:txBody>
        </p:sp>
        <p:sp>
          <p:nvSpPr>
            <p:cNvPr id="34" name="Freeform 115"/>
            <p:cNvSpPr>
              <a:spLocks/>
            </p:cNvSpPr>
            <p:nvPr/>
          </p:nvSpPr>
          <p:spPr bwMode="auto">
            <a:xfrm>
              <a:off x="2851" y="2459"/>
              <a:ext cx="28" cy="41"/>
            </a:xfrm>
            <a:custGeom>
              <a:avLst/>
              <a:gdLst/>
              <a:ahLst/>
              <a:cxnLst>
                <a:cxn ang="0">
                  <a:pos x="54" y="21"/>
                </a:cxn>
                <a:cxn ang="0">
                  <a:pos x="56" y="35"/>
                </a:cxn>
                <a:cxn ang="0">
                  <a:pos x="56" y="47"/>
                </a:cxn>
                <a:cxn ang="0">
                  <a:pos x="54" y="57"/>
                </a:cxn>
                <a:cxn ang="0">
                  <a:pos x="50" y="65"/>
                </a:cxn>
                <a:cxn ang="0">
                  <a:pos x="44" y="72"/>
                </a:cxn>
                <a:cxn ang="0">
                  <a:pos x="36" y="76"/>
                </a:cxn>
                <a:cxn ang="0">
                  <a:pos x="26" y="79"/>
                </a:cxn>
                <a:cxn ang="0">
                  <a:pos x="15" y="82"/>
                </a:cxn>
                <a:cxn ang="0">
                  <a:pos x="1" y="68"/>
                </a:cxn>
                <a:cxn ang="0">
                  <a:pos x="0" y="49"/>
                </a:cxn>
                <a:cxn ang="0">
                  <a:pos x="6" y="26"/>
                </a:cxn>
                <a:cxn ang="0">
                  <a:pos x="12" y="8"/>
                </a:cxn>
                <a:cxn ang="0">
                  <a:pos x="18" y="3"/>
                </a:cxn>
                <a:cxn ang="0">
                  <a:pos x="25" y="0"/>
                </a:cxn>
                <a:cxn ang="0">
                  <a:pos x="32" y="1"/>
                </a:cxn>
                <a:cxn ang="0">
                  <a:pos x="38" y="4"/>
                </a:cxn>
                <a:cxn ang="0">
                  <a:pos x="43" y="10"/>
                </a:cxn>
                <a:cxn ang="0">
                  <a:pos x="49" y="14"/>
                </a:cxn>
                <a:cxn ang="0">
                  <a:pos x="51" y="18"/>
                </a:cxn>
                <a:cxn ang="0">
                  <a:pos x="54" y="21"/>
                </a:cxn>
              </a:cxnLst>
              <a:rect l="0" t="0" r="r" b="b"/>
              <a:pathLst>
                <a:path w="56" h="82">
                  <a:moveTo>
                    <a:pt x="54" y="21"/>
                  </a:moveTo>
                  <a:lnTo>
                    <a:pt x="56" y="35"/>
                  </a:lnTo>
                  <a:lnTo>
                    <a:pt x="56" y="47"/>
                  </a:lnTo>
                  <a:lnTo>
                    <a:pt x="54" y="57"/>
                  </a:lnTo>
                  <a:lnTo>
                    <a:pt x="50" y="65"/>
                  </a:lnTo>
                  <a:lnTo>
                    <a:pt x="44" y="72"/>
                  </a:lnTo>
                  <a:lnTo>
                    <a:pt x="36" y="76"/>
                  </a:lnTo>
                  <a:lnTo>
                    <a:pt x="26" y="79"/>
                  </a:lnTo>
                  <a:lnTo>
                    <a:pt x="15" y="82"/>
                  </a:lnTo>
                  <a:lnTo>
                    <a:pt x="1" y="68"/>
                  </a:lnTo>
                  <a:lnTo>
                    <a:pt x="0" y="49"/>
                  </a:lnTo>
                  <a:lnTo>
                    <a:pt x="6" y="26"/>
                  </a:lnTo>
                  <a:lnTo>
                    <a:pt x="12" y="8"/>
                  </a:lnTo>
                  <a:lnTo>
                    <a:pt x="18" y="3"/>
                  </a:lnTo>
                  <a:lnTo>
                    <a:pt x="25" y="0"/>
                  </a:lnTo>
                  <a:lnTo>
                    <a:pt x="32" y="1"/>
                  </a:lnTo>
                  <a:lnTo>
                    <a:pt x="38" y="4"/>
                  </a:lnTo>
                  <a:lnTo>
                    <a:pt x="43" y="10"/>
                  </a:lnTo>
                  <a:lnTo>
                    <a:pt x="49" y="14"/>
                  </a:lnTo>
                  <a:lnTo>
                    <a:pt x="51" y="18"/>
                  </a:lnTo>
                  <a:lnTo>
                    <a:pt x="54" y="21"/>
                  </a:lnTo>
                  <a:close/>
                </a:path>
              </a:pathLst>
            </a:custGeom>
            <a:solidFill>
              <a:srgbClr val="000000"/>
            </a:solidFill>
            <a:ln w="9525">
              <a:noFill/>
              <a:round/>
              <a:headEnd/>
              <a:tailEnd/>
            </a:ln>
          </p:spPr>
          <p:txBody>
            <a:bodyPr/>
            <a:lstStyle/>
            <a:p>
              <a:endParaRPr lang="tr-TR"/>
            </a:p>
          </p:txBody>
        </p:sp>
        <p:sp>
          <p:nvSpPr>
            <p:cNvPr id="35" name="Freeform 116"/>
            <p:cNvSpPr>
              <a:spLocks/>
            </p:cNvSpPr>
            <p:nvPr/>
          </p:nvSpPr>
          <p:spPr bwMode="auto">
            <a:xfrm>
              <a:off x="3041" y="2458"/>
              <a:ext cx="108" cy="85"/>
            </a:xfrm>
            <a:custGeom>
              <a:avLst/>
              <a:gdLst/>
              <a:ahLst/>
              <a:cxnLst>
                <a:cxn ang="0">
                  <a:pos x="217" y="16"/>
                </a:cxn>
                <a:cxn ang="0">
                  <a:pos x="217" y="28"/>
                </a:cxn>
                <a:cxn ang="0">
                  <a:pos x="210" y="28"/>
                </a:cxn>
                <a:cxn ang="0">
                  <a:pos x="205" y="28"/>
                </a:cxn>
                <a:cxn ang="0">
                  <a:pos x="199" y="25"/>
                </a:cxn>
                <a:cxn ang="0">
                  <a:pos x="195" y="24"/>
                </a:cxn>
                <a:cxn ang="0">
                  <a:pos x="190" y="22"/>
                </a:cxn>
                <a:cxn ang="0">
                  <a:pos x="184" y="21"/>
                </a:cxn>
                <a:cxn ang="0">
                  <a:pos x="178" y="21"/>
                </a:cxn>
                <a:cxn ang="0">
                  <a:pos x="172" y="24"/>
                </a:cxn>
                <a:cxn ang="0">
                  <a:pos x="178" y="34"/>
                </a:cxn>
                <a:cxn ang="0">
                  <a:pos x="180" y="47"/>
                </a:cxn>
                <a:cxn ang="0">
                  <a:pos x="181" y="61"/>
                </a:cxn>
                <a:cxn ang="0">
                  <a:pos x="191" y="70"/>
                </a:cxn>
                <a:cxn ang="0">
                  <a:pos x="170" y="81"/>
                </a:cxn>
                <a:cxn ang="0">
                  <a:pos x="153" y="96"/>
                </a:cxn>
                <a:cxn ang="0">
                  <a:pos x="141" y="116"/>
                </a:cxn>
                <a:cxn ang="0">
                  <a:pos x="128" y="134"/>
                </a:cxn>
                <a:cxn ang="0">
                  <a:pos x="116" y="150"/>
                </a:cxn>
                <a:cxn ang="0">
                  <a:pos x="102" y="164"/>
                </a:cxn>
                <a:cxn ang="0">
                  <a:pos x="82" y="171"/>
                </a:cxn>
                <a:cxn ang="0">
                  <a:pos x="59" y="170"/>
                </a:cxn>
                <a:cxn ang="0">
                  <a:pos x="59" y="116"/>
                </a:cxn>
                <a:cxn ang="0">
                  <a:pos x="63" y="105"/>
                </a:cxn>
                <a:cxn ang="0">
                  <a:pos x="63" y="96"/>
                </a:cxn>
                <a:cxn ang="0">
                  <a:pos x="59" y="89"/>
                </a:cxn>
                <a:cxn ang="0">
                  <a:pos x="52" y="84"/>
                </a:cxn>
                <a:cxn ang="0">
                  <a:pos x="45" y="79"/>
                </a:cxn>
                <a:cxn ang="0">
                  <a:pos x="38" y="74"/>
                </a:cxn>
                <a:cxn ang="0">
                  <a:pos x="31" y="67"/>
                </a:cxn>
                <a:cxn ang="0">
                  <a:pos x="28" y="59"/>
                </a:cxn>
                <a:cxn ang="0">
                  <a:pos x="18" y="61"/>
                </a:cxn>
                <a:cxn ang="0">
                  <a:pos x="13" y="60"/>
                </a:cxn>
                <a:cxn ang="0">
                  <a:pos x="12" y="57"/>
                </a:cxn>
                <a:cxn ang="0">
                  <a:pos x="13" y="50"/>
                </a:cxn>
                <a:cxn ang="0">
                  <a:pos x="21" y="47"/>
                </a:cxn>
                <a:cxn ang="0">
                  <a:pos x="31" y="46"/>
                </a:cxn>
                <a:cxn ang="0">
                  <a:pos x="39" y="45"/>
                </a:cxn>
                <a:cxn ang="0">
                  <a:pos x="49" y="42"/>
                </a:cxn>
                <a:cxn ang="0">
                  <a:pos x="57" y="41"/>
                </a:cxn>
                <a:cxn ang="0">
                  <a:pos x="67" y="38"/>
                </a:cxn>
                <a:cxn ang="0">
                  <a:pos x="74" y="35"/>
                </a:cxn>
                <a:cxn ang="0">
                  <a:pos x="82" y="31"/>
                </a:cxn>
                <a:cxn ang="0">
                  <a:pos x="76" y="27"/>
                </a:cxn>
                <a:cxn ang="0">
                  <a:pos x="67" y="24"/>
                </a:cxn>
                <a:cxn ang="0">
                  <a:pos x="57" y="22"/>
                </a:cxn>
                <a:cxn ang="0">
                  <a:pos x="46" y="21"/>
                </a:cxn>
                <a:cxn ang="0">
                  <a:pos x="35" y="22"/>
                </a:cxn>
                <a:cxn ang="0">
                  <a:pos x="23" y="22"/>
                </a:cxn>
                <a:cxn ang="0">
                  <a:pos x="12" y="24"/>
                </a:cxn>
                <a:cxn ang="0">
                  <a:pos x="0" y="24"/>
                </a:cxn>
                <a:cxn ang="0">
                  <a:pos x="24" y="14"/>
                </a:cxn>
                <a:cxn ang="0">
                  <a:pos x="50" y="7"/>
                </a:cxn>
                <a:cxn ang="0">
                  <a:pos x="78" y="3"/>
                </a:cxn>
                <a:cxn ang="0">
                  <a:pos x="108" y="0"/>
                </a:cxn>
                <a:cxn ang="0">
                  <a:pos x="137" y="2"/>
                </a:cxn>
                <a:cxn ang="0">
                  <a:pos x="166" y="4"/>
                </a:cxn>
                <a:cxn ang="0">
                  <a:pos x="192" y="9"/>
                </a:cxn>
                <a:cxn ang="0">
                  <a:pos x="217" y="16"/>
                </a:cxn>
              </a:cxnLst>
              <a:rect l="0" t="0" r="r" b="b"/>
              <a:pathLst>
                <a:path w="217" h="171">
                  <a:moveTo>
                    <a:pt x="217" y="16"/>
                  </a:moveTo>
                  <a:lnTo>
                    <a:pt x="217" y="28"/>
                  </a:lnTo>
                  <a:lnTo>
                    <a:pt x="210" y="28"/>
                  </a:lnTo>
                  <a:lnTo>
                    <a:pt x="205" y="28"/>
                  </a:lnTo>
                  <a:lnTo>
                    <a:pt x="199" y="25"/>
                  </a:lnTo>
                  <a:lnTo>
                    <a:pt x="195" y="24"/>
                  </a:lnTo>
                  <a:lnTo>
                    <a:pt x="190" y="22"/>
                  </a:lnTo>
                  <a:lnTo>
                    <a:pt x="184" y="21"/>
                  </a:lnTo>
                  <a:lnTo>
                    <a:pt x="178" y="21"/>
                  </a:lnTo>
                  <a:lnTo>
                    <a:pt x="172" y="24"/>
                  </a:lnTo>
                  <a:lnTo>
                    <a:pt x="178" y="34"/>
                  </a:lnTo>
                  <a:lnTo>
                    <a:pt x="180" y="47"/>
                  </a:lnTo>
                  <a:lnTo>
                    <a:pt x="181" y="61"/>
                  </a:lnTo>
                  <a:lnTo>
                    <a:pt x="191" y="70"/>
                  </a:lnTo>
                  <a:lnTo>
                    <a:pt x="170" y="81"/>
                  </a:lnTo>
                  <a:lnTo>
                    <a:pt x="153" y="96"/>
                  </a:lnTo>
                  <a:lnTo>
                    <a:pt x="141" y="116"/>
                  </a:lnTo>
                  <a:lnTo>
                    <a:pt x="128" y="134"/>
                  </a:lnTo>
                  <a:lnTo>
                    <a:pt x="116" y="150"/>
                  </a:lnTo>
                  <a:lnTo>
                    <a:pt x="102" y="164"/>
                  </a:lnTo>
                  <a:lnTo>
                    <a:pt x="82" y="171"/>
                  </a:lnTo>
                  <a:lnTo>
                    <a:pt x="59" y="170"/>
                  </a:lnTo>
                  <a:lnTo>
                    <a:pt x="59" y="116"/>
                  </a:lnTo>
                  <a:lnTo>
                    <a:pt x="63" y="105"/>
                  </a:lnTo>
                  <a:lnTo>
                    <a:pt x="63" y="96"/>
                  </a:lnTo>
                  <a:lnTo>
                    <a:pt x="59" y="89"/>
                  </a:lnTo>
                  <a:lnTo>
                    <a:pt x="52" y="84"/>
                  </a:lnTo>
                  <a:lnTo>
                    <a:pt x="45" y="79"/>
                  </a:lnTo>
                  <a:lnTo>
                    <a:pt x="38" y="74"/>
                  </a:lnTo>
                  <a:lnTo>
                    <a:pt x="31" y="67"/>
                  </a:lnTo>
                  <a:lnTo>
                    <a:pt x="28" y="59"/>
                  </a:lnTo>
                  <a:lnTo>
                    <a:pt x="18" y="61"/>
                  </a:lnTo>
                  <a:lnTo>
                    <a:pt x="13" y="60"/>
                  </a:lnTo>
                  <a:lnTo>
                    <a:pt x="12" y="57"/>
                  </a:lnTo>
                  <a:lnTo>
                    <a:pt x="13" y="50"/>
                  </a:lnTo>
                  <a:lnTo>
                    <a:pt x="21" y="47"/>
                  </a:lnTo>
                  <a:lnTo>
                    <a:pt x="31" y="46"/>
                  </a:lnTo>
                  <a:lnTo>
                    <a:pt x="39" y="45"/>
                  </a:lnTo>
                  <a:lnTo>
                    <a:pt x="49" y="42"/>
                  </a:lnTo>
                  <a:lnTo>
                    <a:pt x="57" y="41"/>
                  </a:lnTo>
                  <a:lnTo>
                    <a:pt x="67" y="38"/>
                  </a:lnTo>
                  <a:lnTo>
                    <a:pt x="74" y="35"/>
                  </a:lnTo>
                  <a:lnTo>
                    <a:pt x="82" y="31"/>
                  </a:lnTo>
                  <a:lnTo>
                    <a:pt x="76" y="27"/>
                  </a:lnTo>
                  <a:lnTo>
                    <a:pt x="67" y="24"/>
                  </a:lnTo>
                  <a:lnTo>
                    <a:pt x="57" y="22"/>
                  </a:lnTo>
                  <a:lnTo>
                    <a:pt x="46" y="21"/>
                  </a:lnTo>
                  <a:lnTo>
                    <a:pt x="35" y="22"/>
                  </a:lnTo>
                  <a:lnTo>
                    <a:pt x="23" y="22"/>
                  </a:lnTo>
                  <a:lnTo>
                    <a:pt x="12" y="24"/>
                  </a:lnTo>
                  <a:lnTo>
                    <a:pt x="0" y="24"/>
                  </a:lnTo>
                  <a:lnTo>
                    <a:pt x="24" y="14"/>
                  </a:lnTo>
                  <a:lnTo>
                    <a:pt x="50" y="7"/>
                  </a:lnTo>
                  <a:lnTo>
                    <a:pt x="78" y="3"/>
                  </a:lnTo>
                  <a:lnTo>
                    <a:pt x="108" y="0"/>
                  </a:lnTo>
                  <a:lnTo>
                    <a:pt x="137" y="2"/>
                  </a:lnTo>
                  <a:lnTo>
                    <a:pt x="166" y="4"/>
                  </a:lnTo>
                  <a:lnTo>
                    <a:pt x="192" y="9"/>
                  </a:lnTo>
                  <a:lnTo>
                    <a:pt x="217" y="16"/>
                  </a:lnTo>
                  <a:close/>
                </a:path>
              </a:pathLst>
            </a:custGeom>
            <a:solidFill>
              <a:srgbClr val="000000"/>
            </a:solidFill>
            <a:ln w="9525">
              <a:noFill/>
              <a:round/>
              <a:headEnd/>
              <a:tailEnd/>
            </a:ln>
          </p:spPr>
          <p:txBody>
            <a:bodyPr/>
            <a:lstStyle/>
            <a:p>
              <a:endParaRPr lang="tr-TR"/>
            </a:p>
          </p:txBody>
        </p:sp>
        <p:sp>
          <p:nvSpPr>
            <p:cNvPr id="36" name="Freeform 117"/>
            <p:cNvSpPr>
              <a:spLocks/>
            </p:cNvSpPr>
            <p:nvPr/>
          </p:nvSpPr>
          <p:spPr bwMode="auto">
            <a:xfrm>
              <a:off x="2608" y="2208"/>
              <a:ext cx="1133" cy="1335"/>
            </a:xfrm>
            <a:custGeom>
              <a:avLst/>
              <a:gdLst/>
              <a:ahLst/>
              <a:cxnLst>
                <a:cxn ang="0">
                  <a:pos x="1887" y="488"/>
                </a:cxn>
                <a:cxn ang="0">
                  <a:pos x="1987" y="558"/>
                </a:cxn>
                <a:cxn ang="0">
                  <a:pos x="1991" y="674"/>
                </a:cxn>
                <a:cxn ang="0">
                  <a:pos x="2202" y="788"/>
                </a:cxn>
                <a:cxn ang="0">
                  <a:pos x="2225" y="994"/>
                </a:cxn>
                <a:cxn ang="0">
                  <a:pos x="1978" y="976"/>
                </a:cxn>
                <a:cxn ang="0">
                  <a:pos x="1665" y="991"/>
                </a:cxn>
                <a:cxn ang="0">
                  <a:pos x="1362" y="1089"/>
                </a:cxn>
                <a:cxn ang="0">
                  <a:pos x="1447" y="1186"/>
                </a:cxn>
                <a:cxn ang="0">
                  <a:pos x="1738" y="1409"/>
                </a:cxn>
                <a:cxn ang="0">
                  <a:pos x="1497" y="1455"/>
                </a:cxn>
                <a:cxn ang="0">
                  <a:pos x="1372" y="1555"/>
                </a:cxn>
                <a:cxn ang="0">
                  <a:pos x="1658" y="1685"/>
                </a:cxn>
                <a:cxn ang="0">
                  <a:pos x="1938" y="1941"/>
                </a:cxn>
                <a:cxn ang="0">
                  <a:pos x="1970" y="2307"/>
                </a:cxn>
                <a:cxn ang="0">
                  <a:pos x="1905" y="2421"/>
                </a:cxn>
                <a:cxn ang="0">
                  <a:pos x="1615" y="2345"/>
                </a:cxn>
                <a:cxn ang="0">
                  <a:pos x="1514" y="2068"/>
                </a:cxn>
                <a:cxn ang="0">
                  <a:pos x="1311" y="2030"/>
                </a:cxn>
                <a:cxn ang="0">
                  <a:pos x="1010" y="2219"/>
                </a:cxn>
                <a:cxn ang="0">
                  <a:pos x="782" y="2491"/>
                </a:cxn>
                <a:cxn ang="0">
                  <a:pos x="664" y="2605"/>
                </a:cxn>
                <a:cxn ang="0">
                  <a:pos x="509" y="2646"/>
                </a:cxn>
                <a:cxn ang="0">
                  <a:pos x="338" y="2638"/>
                </a:cxn>
                <a:cxn ang="0">
                  <a:pos x="479" y="2410"/>
                </a:cxn>
                <a:cxn ang="0">
                  <a:pos x="679" y="1930"/>
                </a:cxn>
                <a:cxn ang="0">
                  <a:pos x="897" y="1648"/>
                </a:cxn>
                <a:cxn ang="0">
                  <a:pos x="600" y="1502"/>
                </a:cxn>
                <a:cxn ang="0">
                  <a:pos x="307" y="1649"/>
                </a:cxn>
                <a:cxn ang="0">
                  <a:pos x="88" y="1381"/>
                </a:cxn>
                <a:cxn ang="0">
                  <a:pos x="337" y="1157"/>
                </a:cxn>
                <a:cxn ang="0">
                  <a:pos x="657" y="1168"/>
                </a:cxn>
                <a:cxn ang="0">
                  <a:pos x="390" y="1065"/>
                </a:cxn>
                <a:cxn ang="0">
                  <a:pos x="85" y="916"/>
                </a:cxn>
                <a:cxn ang="0">
                  <a:pos x="22" y="747"/>
                </a:cxn>
                <a:cxn ang="0">
                  <a:pos x="86" y="608"/>
                </a:cxn>
                <a:cxn ang="0">
                  <a:pos x="207" y="578"/>
                </a:cxn>
                <a:cxn ang="0">
                  <a:pos x="383" y="544"/>
                </a:cxn>
                <a:cxn ang="0">
                  <a:pos x="438" y="388"/>
                </a:cxn>
                <a:cxn ang="0">
                  <a:pos x="488" y="345"/>
                </a:cxn>
                <a:cxn ang="0">
                  <a:pos x="458" y="277"/>
                </a:cxn>
                <a:cxn ang="0">
                  <a:pos x="696" y="213"/>
                </a:cxn>
                <a:cxn ang="0">
                  <a:pos x="850" y="0"/>
                </a:cxn>
                <a:cxn ang="0">
                  <a:pos x="1165" y="188"/>
                </a:cxn>
                <a:cxn ang="0">
                  <a:pos x="1133" y="356"/>
                </a:cxn>
                <a:cxn ang="0">
                  <a:pos x="647" y="310"/>
                </a:cxn>
                <a:cxn ang="0">
                  <a:pos x="576" y="420"/>
                </a:cxn>
                <a:cxn ang="0">
                  <a:pos x="415" y="551"/>
                </a:cxn>
                <a:cxn ang="0">
                  <a:pos x="359" y="690"/>
                </a:cxn>
                <a:cxn ang="0">
                  <a:pos x="410" y="641"/>
                </a:cxn>
                <a:cxn ang="0">
                  <a:pos x="378" y="734"/>
                </a:cxn>
                <a:cxn ang="0">
                  <a:pos x="587" y="1117"/>
                </a:cxn>
                <a:cxn ang="0">
                  <a:pos x="871" y="1131"/>
                </a:cxn>
                <a:cxn ang="0">
                  <a:pos x="949" y="855"/>
                </a:cxn>
                <a:cxn ang="0">
                  <a:pos x="1085" y="826"/>
                </a:cxn>
                <a:cxn ang="0">
                  <a:pos x="1138" y="641"/>
                </a:cxn>
                <a:cxn ang="0">
                  <a:pos x="1057" y="616"/>
                </a:cxn>
                <a:cxn ang="0">
                  <a:pos x="1187" y="617"/>
                </a:cxn>
                <a:cxn ang="0">
                  <a:pos x="1159" y="382"/>
                </a:cxn>
                <a:cxn ang="0">
                  <a:pos x="1306" y="439"/>
                </a:cxn>
                <a:cxn ang="0">
                  <a:pos x="1208" y="487"/>
                </a:cxn>
                <a:cxn ang="0">
                  <a:pos x="1005" y="986"/>
                </a:cxn>
                <a:cxn ang="0">
                  <a:pos x="1537" y="783"/>
                </a:cxn>
              </a:cxnLst>
              <a:rect l="0" t="0" r="r" b="b"/>
              <a:pathLst>
                <a:path w="2265" h="2670">
                  <a:moveTo>
                    <a:pt x="1793" y="699"/>
                  </a:moveTo>
                  <a:lnTo>
                    <a:pt x="1802" y="680"/>
                  </a:lnTo>
                  <a:lnTo>
                    <a:pt x="1817" y="665"/>
                  </a:lnTo>
                  <a:lnTo>
                    <a:pt x="1834" y="654"/>
                  </a:lnTo>
                  <a:lnTo>
                    <a:pt x="1853" y="642"/>
                  </a:lnTo>
                  <a:lnTo>
                    <a:pt x="1870" y="630"/>
                  </a:lnTo>
                  <a:lnTo>
                    <a:pt x="1884" y="613"/>
                  </a:lnTo>
                  <a:lnTo>
                    <a:pt x="1892" y="591"/>
                  </a:lnTo>
                  <a:lnTo>
                    <a:pt x="1892" y="562"/>
                  </a:lnTo>
                  <a:lnTo>
                    <a:pt x="1889" y="545"/>
                  </a:lnTo>
                  <a:lnTo>
                    <a:pt x="1887" y="526"/>
                  </a:lnTo>
                  <a:lnTo>
                    <a:pt x="1885" y="506"/>
                  </a:lnTo>
                  <a:lnTo>
                    <a:pt x="1887" y="488"/>
                  </a:lnTo>
                  <a:lnTo>
                    <a:pt x="1891" y="473"/>
                  </a:lnTo>
                  <a:lnTo>
                    <a:pt x="1899" y="460"/>
                  </a:lnTo>
                  <a:lnTo>
                    <a:pt x="1912" y="453"/>
                  </a:lnTo>
                  <a:lnTo>
                    <a:pt x="1931" y="453"/>
                  </a:lnTo>
                  <a:lnTo>
                    <a:pt x="1941" y="459"/>
                  </a:lnTo>
                  <a:lnTo>
                    <a:pt x="1952" y="466"/>
                  </a:lnTo>
                  <a:lnTo>
                    <a:pt x="1960" y="474"/>
                  </a:lnTo>
                  <a:lnTo>
                    <a:pt x="1969" y="485"/>
                  </a:lnTo>
                  <a:lnTo>
                    <a:pt x="1977" y="498"/>
                  </a:lnTo>
                  <a:lnTo>
                    <a:pt x="1983" y="510"/>
                  </a:lnTo>
                  <a:lnTo>
                    <a:pt x="1987" y="524"/>
                  </a:lnTo>
                  <a:lnTo>
                    <a:pt x="1990" y="538"/>
                  </a:lnTo>
                  <a:lnTo>
                    <a:pt x="1987" y="558"/>
                  </a:lnTo>
                  <a:lnTo>
                    <a:pt x="1983" y="574"/>
                  </a:lnTo>
                  <a:lnTo>
                    <a:pt x="1977" y="588"/>
                  </a:lnTo>
                  <a:lnTo>
                    <a:pt x="1969" y="602"/>
                  </a:lnTo>
                  <a:lnTo>
                    <a:pt x="1959" y="615"/>
                  </a:lnTo>
                  <a:lnTo>
                    <a:pt x="1948" y="627"/>
                  </a:lnTo>
                  <a:lnTo>
                    <a:pt x="1937" y="640"/>
                  </a:lnTo>
                  <a:lnTo>
                    <a:pt x="1923" y="652"/>
                  </a:lnTo>
                  <a:lnTo>
                    <a:pt x="1930" y="663"/>
                  </a:lnTo>
                  <a:lnTo>
                    <a:pt x="1939" y="670"/>
                  </a:lnTo>
                  <a:lnTo>
                    <a:pt x="1952" y="673"/>
                  </a:lnTo>
                  <a:lnTo>
                    <a:pt x="1965" y="674"/>
                  </a:lnTo>
                  <a:lnTo>
                    <a:pt x="1978" y="674"/>
                  </a:lnTo>
                  <a:lnTo>
                    <a:pt x="1991" y="674"/>
                  </a:lnTo>
                  <a:lnTo>
                    <a:pt x="2002" y="674"/>
                  </a:lnTo>
                  <a:lnTo>
                    <a:pt x="2012" y="677"/>
                  </a:lnTo>
                  <a:lnTo>
                    <a:pt x="2033" y="686"/>
                  </a:lnTo>
                  <a:lnTo>
                    <a:pt x="2052" y="694"/>
                  </a:lnTo>
                  <a:lnTo>
                    <a:pt x="2072" y="702"/>
                  </a:lnTo>
                  <a:lnTo>
                    <a:pt x="2091" y="711"/>
                  </a:lnTo>
                  <a:lnTo>
                    <a:pt x="2109" y="720"/>
                  </a:lnTo>
                  <a:lnTo>
                    <a:pt x="2127" y="730"/>
                  </a:lnTo>
                  <a:lnTo>
                    <a:pt x="2144" y="741"/>
                  </a:lnTo>
                  <a:lnTo>
                    <a:pt x="2161" y="752"/>
                  </a:lnTo>
                  <a:lnTo>
                    <a:pt x="2176" y="763"/>
                  </a:lnTo>
                  <a:lnTo>
                    <a:pt x="2190" y="776"/>
                  </a:lnTo>
                  <a:lnTo>
                    <a:pt x="2202" y="788"/>
                  </a:lnTo>
                  <a:lnTo>
                    <a:pt x="2215" y="801"/>
                  </a:lnTo>
                  <a:lnTo>
                    <a:pt x="2226" y="816"/>
                  </a:lnTo>
                  <a:lnTo>
                    <a:pt x="2234" y="830"/>
                  </a:lnTo>
                  <a:lnTo>
                    <a:pt x="2243" y="845"/>
                  </a:lnTo>
                  <a:lnTo>
                    <a:pt x="2248" y="862"/>
                  </a:lnTo>
                  <a:lnTo>
                    <a:pt x="2244" y="897"/>
                  </a:lnTo>
                  <a:lnTo>
                    <a:pt x="2250" y="918"/>
                  </a:lnTo>
                  <a:lnTo>
                    <a:pt x="2258" y="937"/>
                  </a:lnTo>
                  <a:lnTo>
                    <a:pt x="2265" y="961"/>
                  </a:lnTo>
                  <a:lnTo>
                    <a:pt x="2264" y="990"/>
                  </a:lnTo>
                  <a:lnTo>
                    <a:pt x="2253" y="996"/>
                  </a:lnTo>
                  <a:lnTo>
                    <a:pt x="2239" y="996"/>
                  </a:lnTo>
                  <a:lnTo>
                    <a:pt x="2225" y="994"/>
                  </a:lnTo>
                  <a:lnTo>
                    <a:pt x="2211" y="991"/>
                  </a:lnTo>
                  <a:lnTo>
                    <a:pt x="2198" y="990"/>
                  </a:lnTo>
                  <a:lnTo>
                    <a:pt x="2190" y="993"/>
                  </a:lnTo>
                  <a:lnTo>
                    <a:pt x="2184" y="1003"/>
                  </a:lnTo>
                  <a:lnTo>
                    <a:pt x="2186" y="1021"/>
                  </a:lnTo>
                  <a:lnTo>
                    <a:pt x="2161" y="1014"/>
                  </a:lnTo>
                  <a:lnTo>
                    <a:pt x="2136" y="1007"/>
                  </a:lnTo>
                  <a:lnTo>
                    <a:pt x="2111" y="1001"/>
                  </a:lnTo>
                  <a:lnTo>
                    <a:pt x="2084" y="996"/>
                  </a:lnTo>
                  <a:lnTo>
                    <a:pt x="2058" y="990"/>
                  </a:lnTo>
                  <a:lnTo>
                    <a:pt x="2031" y="986"/>
                  </a:lnTo>
                  <a:lnTo>
                    <a:pt x="2005" y="980"/>
                  </a:lnTo>
                  <a:lnTo>
                    <a:pt x="1978" y="976"/>
                  </a:lnTo>
                  <a:lnTo>
                    <a:pt x="1951" y="972"/>
                  </a:lnTo>
                  <a:lnTo>
                    <a:pt x="1923" y="969"/>
                  </a:lnTo>
                  <a:lnTo>
                    <a:pt x="1895" y="965"/>
                  </a:lnTo>
                  <a:lnTo>
                    <a:pt x="1869" y="961"/>
                  </a:lnTo>
                  <a:lnTo>
                    <a:pt x="1841" y="958"/>
                  </a:lnTo>
                  <a:lnTo>
                    <a:pt x="1813" y="954"/>
                  </a:lnTo>
                  <a:lnTo>
                    <a:pt x="1785" y="951"/>
                  </a:lnTo>
                  <a:lnTo>
                    <a:pt x="1757" y="947"/>
                  </a:lnTo>
                  <a:lnTo>
                    <a:pt x="1742" y="962"/>
                  </a:lnTo>
                  <a:lnTo>
                    <a:pt x="1725" y="973"/>
                  </a:lnTo>
                  <a:lnTo>
                    <a:pt x="1706" y="982"/>
                  </a:lnTo>
                  <a:lnTo>
                    <a:pt x="1686" y="987"/>
                  </a:lnTo>
                  <a:lnTo>
                    <a:pt x="1665" y="991"/>
                  </a:lnTo>
                  <a:lnTo>
                    <a:pt x="1645" y="994"/>
                  </a:lnTo>
                  <a:lnTo>
                    <a:pt x="1622" y="997"/>
                  </a:lnTo>
                  <a:lnTo>
                    <a:pt x="1599" y="1001"/>
                  </a:lnTo>
                  <a:lnTo>
                    <a:pt x="1574" y="1011"/>
                  </a:lnTo>
                  <a:lnTo>
                    <a:pt x="1549" y="1021"/>
                  </a:lnTo>
                  <a:lnTo>
                    <a:pt x="1525" y="1029"/>
                  </a:lnTo>
                  <a:lnTo>
                    <a:pt x="1501" y="1037"/>
                  </a:lnTo>
                  <a:lnTo>
                    <a:pt x="1478" y="1046"/>
                  </a:lnTo>
                  <a:lnTo>
                    <a:pt x="1454" y="1054"/>
                  </a:lnTo>
                  <a:lnTo>
                    <a:pt x="1430" y="1062"/>
                  </a:lnTo>
                  <a:lnTo>
                    <a:pt x="1408" y="1071"/>
                  </a:lnTo>
                  <a:lnTo>
                    <a:pt x="1384" y="1079"/>
                  </a:lnTo>
                  <a:lnTo>
                    <a:pt x="1362" y="1089"/>
                  </a:lnTo>
                  <a:lnTo>
                    <a:pt x="1338" y="1097"/>
                  </a:lnTo>
                  <a:lnTo>
                    <a:pt x="1316" y="1107"/>
                  </a:lnTo>
                  <a:lnTo>
                    <a:pt x="1293" y="1118"/>
                  </a:lnTo>
                  <a:lnTo>
                    <a:pt x="1269" y="1129"/>
                  </a:lnTo>
                  <a:lnTo>
                    <a:pt x="1244" y="1140"/>
                  </a:lnTo>
                  <a:lnTo>
                    <a:pt x="1220" y="1153"/>
                  </a:lnTo>
                  <a:lnTo>
                    <a:pt x="1251" y="1160"/>
                  </a:lnTo>
                  <a:lnTo>
                    <a:pt x="1281" y="1164"/>
                  </a:lnTo>
                  <a:lnTo>
                    <a:pt x="1315" y="1168"/>
                  </a:lnTo>
                  <a:lnTo>
                    <a:pt x="1347" y="1172"/>
                  </a:lnTo>
                  <a:lnTo>
                    <a:pt x="1380" y="1176"/>
                  </a:lnTo>
                  <a:lnTo>
                    <a:pt x="1414" y="1181"/>
                  </a:lnTo>
                  <a:lnTo>
                    <a:pt x="1447" y="1186"/>
                  </a:lnTo>
                  <a:lnTo>
                    <a:pt x="1480" y="1192"/>
                  </a:lnTo>
                  <a:lnTo>
                    <a:pt x="1512" y="1199"/>
                  </a:lnTo>
                  <a:lnTo>
                    <a:pt x="1543" y="1208"/>
                  </a:lnTo>
                  <a:lnTo>
                    <a:pt x="1574" y="1220"/>
                  </a:lnTo>
                  <a:lnTo>
                    <a:pt x="1603" y="1232"/>
                  </a:lnTo>
                  <a:lnTo>
                    <a:pt x="1629" y="1249"/>
                  </a:lnTo>
                  <a:lnTo>
                    <a:pt x="1654" y="1268"/>
                  </a:lnTo>
                  <a:lnTo>
                    <a:pt x="1678" y="1292"/>
                  </a:lnTo>
                  <a:lnTo>
                    <a:pt x="1699" y="1318"/>
                  </a:lnTo>
                  <a:lnTo>
                    <a:pt x="1709" y="1341"/>
                  </a:lnTo>
                  <a:lnTo>
                    <a:pt x="1718" y="1363"/>
                  </a:lnTo>
                  <a:lnTo>
                    <a:pt x="1728" y="1385"/>
                  </a:lnTo>
                  <a:lnTo>
                    <a:pt x="1738" y="1409"/>
                  </a:lnTo>
                  <a:lnTo>
                    <a:pt x="1746" y="1432"/>
                  </a:lnTo>
                  <a:lnTo>
                    <a:pt x="1754" y="1456"/>
                  </a:lnTo>
                  <a:lnTo>
                    <a:pt x="1761" y="1481"/>
                  </a:lnTo>
                  <a:lnTo>
                    <a:pt x="1768" y="1506"/>
                  </a:lnTo>
                  <a:lnTo>
                    <a:pt x="1738" y="1496"/>
                  </a:lnTo>
                  <a:lnTo>
                    <a:pt x="1709" y="1488"/>
                  </a:lnTo>
                  <a:lnTo>
                    <a:pt x="1678" y="1480"/>
                  </a:lnTo>
                  <a:lnTo>
                    <a:pt x="1647" y="1473"/>
                  </a:lnTo>
                  <a:lnTo>
                    <a:pt x="1618" y="1467"/>
                  </a:lnTo>
                  <a:lnTo>
                    <a:pt x="1587" y="1462"/>
                  </a:lnTo>
                  <a:lnTo>
                    <a:pt x="1557" y="1457"/>
                  </a:lnTo>
                  <a:lnTo>
                    <a:pt x="1528" y="1455"/>
                  </a:lnTo>
                  <a:lnTo>
                    <a:pt x="1497" y="1455"/>
                  </a:lnTo>
                  <a:lnTo>
                    <a:pt x="1468" y="1455"/>
                  </a:lnTo>
                  <a:lnTo>
                    <a:pt x="1437" y="1457"/>
                  </a:lnTo>
                  <a:lnTo>
                    <a:pt x="1407" y="1462"/>
                  </a:lnTo>
                  <a:lnTo>
                    <a:pt x="1377" y="1468"/>
                  </a:lnTo>
                  <a:lnTo>
                    <a:pt x="1347" y="1477"/>
                  </a:lnTo>
                  <a:lnTo>
                    <a:pt x="1316" y="1488"/>
                  </a:lnTo>
                  <a:lnTo>
                    <a:pt x="1286" y="1502"/>
                  </a:lnTo>
                  <a:lnTo>
                    <a:pt x="1281" y="1506"/>
                  </a:lnTo>
                  <a:lnTo>
                    <a:pt x="1299" y="1517"/>
                  </a:lnTo>
                  <a:lnTo>
                    <a:pt x="1316" y="1528"/>
                  </a:lnTo>
                  <a:lnTo>
                    <a:pt x="1334" y="1538"/>
                  </a:lnTo>
                  <a:lnTo>
                    <a:pt x="1352" y="1546"/>
                  </a:lnTo>
                  <a:lnTo>
                    <a:pt x="1372" y="1555"/>
                  </a:lnTo>
                  <a:lnTo>
                    <a:pt x="1390" y="1564"/>
                  </a:lnTo>
                  <a:lnTo>
                    <a:pt x="1409" y="1571"/>
                  </a:lnTo>
                  <a:lnTo>
                    <a:pt x="1429" y="1580"/>
                  </a:lnTo>
                  <a:lnTo>
                    <a:pt x="1448" y="1588"/>
                  </a:lnTo>
                  <a:lnTo>
                    <a:pt x="1468" y="1596"/>
                  </a:lnTo>
                  <a:lnTo>
                    <a:pt x="1489" y="1605"/>
                  </a:lnTo>
                  <a:lnTo>
                    <a:pt x="1511" y="1613"/>
                  </a:lnTo>
                  <a:lnTo>
                    <a:pt x="1532" y="1623"/>
                  </a:lnTo>
                  <a:lnTo>
                    <a:pt x="1554" y="1633"/>
                  </a:lnTo>
                  <a:lnTo>
                    <a:pt x="1578" y="1644"/>
                  </a:lnTo>
                  <a:lnTo>
                    <a:pt x="1601" y="1655"/>
                  </a:lnTo>
                  <a:lnTo>
                    <a:pt x="1629" y="1670"/>
                  </a:lnTo>
                  <a:lnTo>
                    <a:pt x="1658" y="1685"/>
                  </a:lnTo>
                  <a:lnTo>
                    <a:pt x="1688" y="1702"/>
                  </a:lnTo>
                  <a:lnTo>
                    <a:pt x="1717" y="1719"/>
                  </a:lnTo>
                  <a:lnTo>
                    <a:pt x="1745" y="1737"/>
                  </a:lnTo>
                  <a:lnTo>
                    <a:pt x="1773" y="1756"/>
                  </a:lnTo>
                  <a:lnTo>
                    <a:pt x="1799" y="1776"/>
                  </a:lnTo>
                  <a:lnTo>
                    <a:pt x="1824" y="1795"/>
                  </a:lnTo>
                  <a:lnTo>
                    <a:pt x="1848" y="1816"/>
                  </a:lnTo>
                  <a:lnTo>
                    <a:pt x="1870" y="1837"/>
                  </a:lnTo>
                  <a:lnTo>
                    <a:pt x="1889" y="1858"/>
                  </a:lnTo>
                  <a:lnTo>
                    <a:pt x="1906" y="1879"/>
                  </a:lnTo>
                  <a:lnTo>
                    <a:pt x="1920" y="1900"/>
                  </a:lnTo>
                  <a:lnTo>
                    <a:pt x="1931" y="1920"/>
                  </a:lnTo>
                  <a:lnTo>
                    <a:pt x="1938" y="1941"/>
                  </a:lnTo>
                  <a:lnTo>
                    <a:pt x="1942" y="1962"/>
                  </a:lnTo>
                  <a:lnTo>
                    <a:pt x="1945" y="2004"/>
                  </a:lnTo>
                  <a:lnTo>
                    <a:pt x="1945" y="2044"/>
                  </a:lnTo>
                  <a:lnTo>
                    <a:pt x="1942" y="2086"/>
                  </a:lnTo>
                  <a:lnTo>
                    <a:pt x="1937" y="2126"/>
                  </a:lnTo>
                  <a:lnTo>
                    <a:pt x="1927" y="2167"/>
                  </a:lnTo>
                  <a:lnTo>
                    <a:pt x="1913" y="2205"/>
                  </a:lnTo>
                  <a:lnTo>
                    <a:pt x="1895" y="2242"/>
                  </a:lnTo>
                  <a:lnTo>
                    <a:pt x="1873" y="2275"/>
                  </a:lnTo>
                  <a:lnTo>
                    <a:pt x="1892" y="2288"/>
                  </a:lnTo>
                  <a:lnTo>
                    <a:pt x="1917" y="2294"/>
                  </a:lnTo>
                  <a:lnTo>
                    <a:pt x="1944" y="2301"/>
                  </a:lnTo>
                  <a:lnTo>
                    <a:pt x="1970" y="2307"/>
                  </a:lnTo>
                  <a:lnTo>
                    <a:pt x="1992" y="2317"/>
                  </a:lnTo>
                  <a:lnTo>
                    <a:pt x="2006" y="2332"/>
                  </a:lnTo>
                  <a:lnTo>
                    <a:pt x="2010" y="2354"/>
                  </a:lnTo>
                  <a:lnTo>
                    <a:pt x="2001" y="2386"/>
                  </a:lnTo>
                  <a:lnTo>
                    <a:pt x="1997" y="2389"/>
                  </a:lnTo>
                  <a:lnTo>
                    <a:pt x="1997" y="2396"/>
                  </a:lnTo>
                  <a:lnTo>
                    <a:pt x="1999" y="2403"/>
                  </a:lnTo>
                  <a:lnTo>
                    <a:pt x="2001" y="2406"/>
                  </a:lnTo>
                  <a:lnTo>
                    <a:pt x="1985" y="2417"/>
                  </a:lnTo>
                  <a:lnTo>
                    <a:pt x="1969" y="2422"/>
                  </a:lnTo>
                  <a:lnTo>
                    <a:pt x="1948" y="2424"/>
                  </a:lnTo>
                  <a:lnTo>
                    <a:pt x="1927" y="2424"/>
                  </a:lnTo>
                  <a:lnTo>
                    <a:pt x="1905" y="2421"/>
                  </a:lnTo>
                  <a:lnTo>
                    <a:pt x="1881" y="2415"/>
                  </a:lnTo>
                  <a:lnTo>
                    <a:pt x="1859" y="2411"/>
                  </a:lnTo>
                  <a:lnTo>
                    <a:pt x="1838" y="2406"/>
                  </a:lnTo>
                  <a:lnTo>
                    <a:pt x="1699" y="2356"/>
                  </a:lnTo>
                  <a:lnTo>
                    <a:pt x="1695" y="2367"/>
                  </a:lnTo>
                  <a:lnTo>
                    <a:pt x="1695" y="2381"/>
                  </a:lnTo>
                  <a:lnTo>
                    <a:pt x="1693" y="2393"/>
                  </a:lnTo>
                  <a:lnTo>
                    <a:pt x="1683" y="2395"/>
                  </a:lnTo>
                  <a:lnTo>
                    <a:pt x="1651" y="2400"/>
                  </a:lnTo>
                  <a:lnTo>
                    <a:pt x="1632" y="2395"/>
                  </a:lnTo>
                  <a:lnTo>
                    <a:pt x="1622" y="2382"/>
                  </a:lnTo>
                  <a:lnTo>
                    <a:pt x="1618" y="2365"/>
                  </a:lnTo>
                  <a:lnTo>
                    <a:pt x="1615" y="2345"/>
                  </a:lnTo>
                  <a:lnTo>
                    <a:pt x="1610" y="2325"/>
                  </a:lnTo>
                  <a:lnTo>
                    <a:pt x="1599" y="2310"/>
                  </a:lnTo>
                  <a:lnTo>
                    <a:pt x="1576" y="2299"/>
                  </a:lnTo>
                  <a:lnTo>
                    <a:pt x="1578" y="2293"/>
                  </a:lnTo>
                  <a:lnTo>
                    <a:pt x="1579" y="2275"/>
                  </a:lnTo>
                  <a:lnTo>
                    <a:pt x="1579" y="2250"/>
                  </a:lnTo>
                  <a:lnTo>
                    <a:pt x="1579" y="2219"/>
                  </a:lnTo>
                  <a:lnTo>
                    <a:pt x="1575" y="2185"/>
                  </a:lnTo>
                  <a:lnTo>
                    <a:pt x="1567" y="2150"/>
                  </a:lnTo>
                  <a:lnTo>
                    <a:pt x="1554" y="2116"/>
                  </a:lnTo>
                  <a:lnTo>
                    <a:pt x="1533" y="2086"/>
                  </a:lnTo>
                  <a:lnTo>
                    <a:pt x="1523" y="2076"/>
                  </a:lnTo>
                  <a:lnTo>
                    <a:pt x="1514" y="2068"/>
                  </a:lnTo>
                  <a:lnTo>
                    <a:pt x="1501" y="2059"/>
                  </a:lnTo>
                  <a:lnTo>
                    <a:pt x="1489" y="2053"/>
                  </a:lnTo>
                  <a:lnTo>
                    <a:pt x="1475" y="2046"/>
                  </a:lnTo>
                  <a:lnTo>
                    <a:pt x="1459" y="2040"/>
                  </a:lnTo>
                  <a:lnTo>
                    <a:pt x="1444" y="2034"/>
                  </a:lnTo>
                  <a:lnTo>
                    <a:pt x="1429" y="2030"/>
                  </a:lnTo>
                  <a:lnTo>
                    <a:pt x="1412" y="2027"/>
                  </a:lnTo>
                  <a:lnTo>
                    <a:pt x="1395" y="2025"/>
                  </a:lnTo>
                  <a:lnTo>
                    <a:pt x="1379" y="2023"/>
                  </a:lnTo>
                  <a:lnTo>
                    <a:pt x="1361" y="2023"/>
                  </a:lnTo>
                  <a:lnTo>
                    <a:pt x="1344" y="2025"/>
                  </a:lnTo>
                  <a:lnTo>
                    <a:pt x="1327" y="2027"/>
                  </a:lnTo>
                  <a:lnTo>
                    <a:pt x="1311" y="2030"/>
                  </a:lnTo>
                  <a:lnTo>
                    <a:pt x="1294" y="2036"/>
                  </a:lnTo>
                  <a:lnTo>
                    <a:pt x="1265" y="2047"/>
                  </a:lnTo>
                  <a:lnTo>
                    <a:pt x="1237" y="2058"/>
                  </a:lnTo>
                  <a:lnTo>
                    <a:pt x="1209" y="2071"/>
                  </a:lnTo>
                  <a:lnTo>
                    <a:pt x="1184" y="2084"/>
                  </a:lnTo>
                  <a:lnTo>
                    <a:pt x="1159" y="2098"/>
                  </a:lnTo>
                  <a:lnTo>
                    <a:pt x="1134" y="2114"/>
                  </a:lnTo>
                  <a:lnTo>
                    <a:pt x="1112" y="2130"/>
                  </a:lnTo>
                  <a:lnTo>
                    <a:pt x="1089" y="2147"/>
                  </a:lnTo>
                  <a:lnTo>
                    <a:pt x="1069" y="2164"/>
                  </a:lnTo>
                  <a:lnTo>
                    <a:pt x="1048" y="2182"/>
                  </a:lnTo>
                  <a:lnTo>
                    <a:pt x="1028" y="2200"/>
                  </a:lnTo>
                  <a:lnTo>
                    <a:pt x="1010" y="2219"/>
                  </a:lnTo>
                  <a:lnTo>
                    <a:pt x="992" y="2239"/>
                  </a:lnTo>
                  <a:lnTo>
                    <a:pt x="975" y="2258"/>
                  </a:lnTo>
                  <a:lnTo>
                    <a:pt x="959" y="2278"/>
                  </a:lnTo>
                  <a:lnTo>
                    <a:pt x="943" y="2299"/>
                  </a:lnTo>
                  <a:lnTo>
                    <a:pt x="939" y="2304"/>
                  </a:lnTo>
                  <a:lnTo>
                    <a:pt x="928" y="2319"/>
                  </a:lnTo>
                  <a:lnTo>
                    <a:pt x="911" y="2343"/>
                  </a:lnTo>
                  <a:lnTo>
                    <a:pt x="890" y="2371"/>
                  </a:lnTo>
                  <a:lnTo>
                    <a:pt x="867" y="2403"/>
                  </a:lnTo>
                  <a:lnTo>
                    <a:pt x="842" y="2434"/>
                  </a:lnTo>
                  <a:lnTo>
                    <a:pt x="818" y="2463"/>
                  </a:lnTo>
                  <a:lnTo>
                    <a:pt x="796" y="2488"/>
                  </a:lnTo>
                  <a:lnTo>
                    <a:pt x="782" y="2491"/>
                  </a:lnTo>
                  <a:lnTo>
                    <a:pt x="769" y="2493"/>
                  </a:lnTo>
                  <a:lnTo>
                    <a:pt x="755" y="2495"/>
                  </a:lnTo>
                  <a:lnTo>
                    <a:pt x="743" y="2496"/>
                  </a:lnTo>
                  <a:lnTo>
                    <a:pt x="732" y="2497"/>
                  </a:lnTo>
                  <a:lnTo>
                    <a:pt x="723" y="2502"/>
                  </a:lnTo>
                  <a:lnTo>
                    <a:pt x="715" y="2509"/>
                  </a:lnTo>
                  <a:lnTo>
                    <a:pt x="711" y="2518"/>
                  </a:lnTo>
                  <a:lnTo>
                    <a:pt x="708" y="2543"/>
                  </a:lnTo>
                  <a:lnTo>
                    <a:pt x="704" y="2563"/>
                  </a:lnTo>
                  <a:lnTo>
                    <a:pt x="697" y="2580"/>
                  </a:lnTo>
                  <a:lnTo>
                    <a:pt x="680" y="2595"/>
                  </a:lnTo>
                  <a:lnTo>
                    <a:pt x="672" y="2602"/>
                  </a:lnTo>
                  <a:lnTo>
                    <a:pt x="664" y="2605"/>
                  </a:lnTo>
                  <a:lnTo>
                    <a:pt x="655" y="2605"/>
                  </a:lnTo>
                  <a:lnTo>
                    <a:pt x="648" y="2602"/>
                  </a:lnTo>
                  <a:lnTo>
                    <a:pt x="640" y="2598"/>
                  </a:lnTo>
                  <a:lnTo>
                    <a:pt x="632" y="2593"/>
                  </a:lnTo>
                  <a:lnTo>
                    <a:pt x="623" y="2591"/>
                  </a:lnTo>
                  <a:lnTo>
                    <a:pt x="615" y="2588"/>
                  </a:lnTo>
                  <a:lnTo>
                    <a:pt x="600" y="2596"/>
                  </a:lnTo>
                  <a:lnTo>
                    <a:pt x="586" y="2606"/>
                  </a:lnTo>
                  <a:lnTo>
                    <a:pt x="570" y="2614"/>
                  </a:lnTo>
                  <a:lnTo>
                    <a:pt x="555" y="2623"/>
                  </a:lnTo>
                  <a:lnTo>
                    <a:pt x="540" y="2631"/>
                  </a:lnTo>
                  <a:lnTo>
                    <a:pt x="525" y="2638"/>
                  </a:lnTo>
                  <a:lnTo>
                    <a:pt x="509" y="2646"/>
                  </a:lnTo>
                  <a:lnTo>
                    <a:pt x="494" y="2652"/>
                  </a:lnTo>
                  <a:lnTo>
                    <a:pt x="477" y="2657"/>
                  </a:lnTo>
                  <a:lnTo>
                    <a:pt x="461" y="2663"/>
                  </a:lnTo>
                  <a:lnTo>
                    <a:pt x="444" y="2666"/>
                  </a:lnTo>
                  <a:lnTo>
                    <a:pt x="426" y="2669"/>
                  </a:lnTo>
                  <a:lnTo>
                    <a:pt x="408" y="2670"/>
                  </a:lnTo>
                  <a:lnTo>
                    <a:pt x="390" y="2670"/>
                  </a:lnTo>
                  <a:lnTo>
                    <a:pt x="371" y="2669"/>
                  </a:lnTo>
                  <a:lnTo>
                    <a:pt x="352" y="2664"/>
                  </a:lnTo>
                  <a:lnTo>
                    <a:pt x="351" y="2660"/>
                  </a:lnTo>
                  <a:lnTo>
                    <a:pt x="346" y="2656"/>
                  </a:lnTo>
                  <a:lnTo>
                    <a:pt x="342" y="2648"/>
                  </a:lnTo>
                  <a:lnTo>
                    <a:pt x="338" y="2638"/>
                  </a:lnTo>
                  <a:lnTo>
                    <a:pt x="335" y="2627"/>
                  </a:lnTo>
                  <a:lnTo>
                    <a:pt x="337" y="2613"/>
                  </a:lnTo>
                  <a:lnTo>
                    <a:pt x="344" y="2596"/>
                  </a:lnTo>
                  <a:lnTo>
                    <a:pt x="356" y="2577"/>
                  </a:lnTo>
                  <a:lnTo>
                    <a:pt x="373" y="2563"/>
                  </a:lnTo>
                  <a:lnTo>
                    <a:pt x="395" y="2549"/>
                  </a:lnTo>
                  <a:lnTo>
                    <a:pt x="420" y="2535"/>
                  </a:lnTo>
                  <a:lnTo>
                    <a:pt x="445" y="2518"/>
                  </a:lnTo>
                  <a:lnTo>
                    <a:pt x="466" y="2500"/>
                  </a:lnTo>
                  <a:lnTo>
                    <a:pt x="480" y="2478"/>
                  </a:lnTo>
                  <a:lnTo>
                    <a:pt x="484" y="2452"/>
                  </a:lnTo>
                  <a:lnTo>
                    <a:pt x="476" y="2418"/>
                  </a:lnTo>
                  <a:lnTo>
                    <a:pt x="479" y="2410"/>
                  </a:lnTo>
                  <a:lnTo>
                    <a:pt x="488" y="2385"/>
                  </a:lnTo>
                  <a:lnTo>
                    <a:pt x="501" y="2345"/>
                  </a:lnTo>
                  <a:lnTo>
                    <a:pt x="518" y="2294"/>
                  </a:lnTo>
                  <a:lnTo>
                    <a:pt x="537" y="2237"/>
                  </a:lnTo>
                  <a:lnTo>
                    <a:pt x="558" y="2179"/>
                  </a:lnTo>
                  <a:lnTo>
                    <a:pt x="579" y="2122"/>
                  </a:lnTo>
                  <a:lnTo>
                    <a:pt x="600" y="2071"/>
                  </a:lnTo>
                  <a:lnTo>
                    <a:pt x="609" y="2047"/>
                  </a:lnTo>
                  <a:lnTo>
                    <a:pt x="622" y="2023"/>
                  </a:lnTo>
                  <a:lnTo>
                    <a:pt x="634" y="2001"/>
                  </a:lnTo>
                  <a:lnTo>
                    <a:pt x="647" y="1977"/>
                  </a:lnTo>
                  <a:lnTo>
                    <a:pt x="662" y="1954"/>
                  </a:lnTo>
                  <a:lnTo>
                    <a:pt x="679" y="1930"/>
                  </a:lnTo>
                  <a:lnTo>
                    <a:pt x="697" y="1906"/>
                  </a:lnTo>
                  <a:lnTo>
                    <a:pt x="715" y="1883"/>
                  </a:lnTo>
                  <a:lnTo>
                    <a:pt x="736" y="1859"/>
                  </a:lnTo>
                  <a:lnTo>
                    <a:pt x="757" y="1836"/>
                  </a:lnTo>
                  <a:lnTo>
                    <a:pt x="781" y="1812"/>
                  </a:lnTo>
                  <a:lnTo>
                    <a:pt x="806" y="1787"/>
                  </a:lnTo>
                  <a:lnTo>
                    <a:pt x="832" y="1763"/>
                  </a:lnTo>
                  <a:lnTo>
                    <a:pt x="860" y="1738"/>
                  </a:lnTo>
                  <a:lnTo>
                    <a:pt x="889" y="1713"/>
                  </a:lnTo>
                  <a:lnTo>
                    <a:pt x="920" y="1688"/>
                  </a:lnTo>
                  <a:lnTo>
                    <a:pt x="917" y="1670"/>
                  </a:lnTo>
                  <a:lnTo>
                    <a:pt x="909" y="1658"/>
                  </a:lnTo>
                  <a:lnTo>
                    <a:pt x="897" y="1648"/>
                  </a:lnTo>
                  <a:lnTo>
                    <a:pt x="882" y="1639"/>
                  </a:lnTo>
                  <a:lnTo>
                    <a:pt x="867" y="1634"/>
                  </a:lnTo>
                  <a:lnTo>
                    <a:pt x="850" y="1628"/>
                  </a:lnTo>
                  <a:lnTo>
                    <a:pt x="833" y="1623"/>
                  </a:lnTo>
                  <a:lnTo>
                    <a:pt x="819" y="1614"/>
                  </a:lnTo>
                  <a:lnTo>
                    <a:pt x="789" y="1605"/>
                  </a:lnTo>
                  <a:lnTo>
                    <a:pt x="758" y="1592"/>
                  </a:lnTo>
                  <a:lnTo>
                    <a:pt x="729" y="1578"/>
                  </a:lnTo>
                  <a:lnTo>
                    <a:pt x="701" y="1564"/>
                  </a:lnTo>
                  <a:lnTo>
                    <a:pt x="673" y="1548"/>
                  </a:lnTo>
                  <a:lnTo>
                    <a:pt x="648" y="1532"/>
                  </a:lnTo>
                  <a:lnTo>
                    <a:pt x="623" y="1517"/>
                  </a:lnTo>
                  <a:lnTo>
                    <a:pt x="600" y="1502"/>
                  </a:lnTo>
                  <a:lnTo>
                    <a:pt x="582" y="1520"/>
                  </a:lnTo>
                  <a:lnTo>
                    <a:pt x="563" y="1537"/>
                  </a:lnTo>
                  <a:lnTo>
                    <a:pt x="544" y="1553"/>
                  </a:lnTo>
                  <a:lnTo>
                    <a:pt x="525" y="1570"/>
                  </a:lnTo>
                  <a:lnTo>
                    <a:pt x="504" y="1585"/>
                  </a:lnTo>
                  <a:lnTo>
                    <a:pt x="481" y="1599"/>
                  </a:lnTo>
                  <a:lnTo>
                    <a:pt x="459" y="1612"/>
                  </a:lnTo>
                  <a:lnTo>
                    <a:pt x="435" y="1624"/>
                  </a:lnTo>
                  <a:lnTo>
                    <a:pt x="412" y="1633"/>
                  </a:lnTo>
                  <a:lnTo>
                    <a:pt x="387" y="1641"/>
                  </a:lnTo>
                  <a:lnTo>
                    <a:pt x="362" y="1646"/>
                  </a:lnTo>
                  <a:lnTo>
                    <a:pt x="335" y="1649"/>
                  </a:lnTo>
                  <a:lnTo>
                    <a:pt x="307" y="1649"/>
                  </a:lnTo>
                  <a:lnTo>
                    <a:pt x="280" y="1645"/>
                  </a:lnTo>
                  <a:lnTo>
                    <a:pt x="250" y="1639"/>
                  </a:lnTo>
                  <a:lnTo>
                    <a:pt x="221" y="1630"/>
                  </a:lnTo>
                  <a:lnTo>
                    <a:pt x="200" y="1612"/>
                  </a:lnTo>
                  <a:lnTo>
                    <a:pt x="179" y="1591"/>
                  </a:lnTo>
                  <a:lnTo>
                    <a:pt x="157" y="1567"/>
                  </a:lnTo>
                  <a:lnTo>
                    <a:pt x="138" y="1541"/>
                  </a:lnTo>
                  <a:lnTo>
                    <a:pt x="120" y="1512"/>
                  </a:lnTo>
                  <a:lnTo>
                    <a:pt x="104" y="1481"/>
                  </a:lnTo>
                  <a:lnTo>
                    <a:pt x="92" y="1446"/>
                  </a:lnTo>
                  <a:lnTo>
                    <a:pt x="85" y="1410"/>
                  </a:lnTo>
                  <a:lnTo>
                    <a:pt x="97" y="1410"/>
                  </a:lnTo>
                  <a:lnTo>
                    <a:pt x="88" y="1381"/>
                  </a:lnTo>
                  <a:lnTo>
                    <a:pt x="86" y="1350"/>
                  </a:lnTo>
                  <a:lnTo>
                    <a:pt x="92" y="1318"/>
                  </a:lnTo>
                  <a:lnTo>
                    <a:pt x="100" y="1285"/>
                  </a:lnTo>
                  <a:lnTo>
                    <a:pt x="111" y="1252"/>
                  </a:lnTo>
                  <a:lnTo>
                    <a:pt x="121" y="1215"/>
                  </a:lnTo>
                  <a:lnTo>
                    <a:pt x="127" y="1179"/>
                  </a:lnTo>
                  <a:lnTo>
                    <a:pt x="128" y="1140"/>
                  </a:lnTo>
                  <a:lnTo>
                    <a:pt x="359" y="1028"/>
                  </a:lnTo>
                  <a:lnTo>
                    <a:pt x="344" y="1053"/>
                  </a:lnTo>
                  <a:lnTo>
                    <a:pt x="335" y="1078"/>
                  </a:lnTo>
                  <a:lnTo>
                    <a:pt x="331" y="1104"/>
                  </a:lnTo>
                  <a:lnTo>
                    <a:pt x="333" y="1131"/>
                  </a:lnTo>
                  <a:lnTo>
                    <a:pt x="337" y="1157"/>
                  </a:lnTo>
                  <a:lnTo>
                    <a:pt x="342" y="1182"/>
                  </a:lnTo>
                  <a:lnTo>
                    <a:pt x="349" y="1206"/>
                  </a:lnTo>
                  <a:lnTo>
                    <a:pt x="356" y="1229"/>
                  </a:lnTo>
                  <a:lnTo>
                    <a:pt x="363" y="1239"/>
                  </a:lnTo>
                  <a:lnTo>
                    <a:pt x="365" y="1253"/>
                  </a:lnTo>
                  <a:lnTo>
                    <a:pt x="365" y="1268"/>
                  </a:lnTo>
                  <a:lnTo>
                    <a:pt x="363" y="1285"/>
                  </a:lnTo>
                  <a:lnTo>
                    <a:pt x="363" y="1299"/>
                  </a:lnTo>
                  <a:lnTo>
                    <a:pt x="366" y="1310"/>
                  </a:lnTo>
                  <a:lnTo>
                    <a:pt x="376" y="1315"/>
                  </a:lnTo>
                  <a:lnTo>
                    <a:pt x="391" y="1314"/>
                  </a:lnTo>
                  <a:lnTo>
                    <a:pt x="654" y="1190"/>
                  </a:lnTo>
                  <a:lnTo>
                    <a:pt x="657" y="1168"/>
                  </a:lnTo>
                  <a:lnTo>
                    <a:pt x="637" y="1169"/>
                  </a:lnTo>
                  <a:lnTo>
                    <a:pt x="616" y="1169"/>
                  </a:lnTo>
                  <a:lnTo>
                    <a:pt x="595" y="1168"/>
                  </a:lnTo>
                  <a:lnTo>
                    <a:pt x="575" y="1164"/>
                  </a:lnTo>
                  <a:lnTo>
                    <a:pt x="552" y="1161"/>
                  </a:lnTo>
                  <a:lnTo>
                    <a:pt x="531" y="1156"/>
                  </a:lnTo>
                  <a:lnTo>
                    <a:pt x="511" y="1150"/>
                  </a:lnTo>
                  <a:lnTo>
                    <a:pt x="491" y="1144"/>
                  </a:lnTo>
                  <a:lnTo>
                    <a:pt x="473" y="1133"/>
                  </a:lnTo>
                  <a:lnTo>
                    <a:pt x="452" y="1118"/>
                  </a:lnTo>
                  <a:lnTo>
                    <a:pt x="430" y="1101"/>
                  </a:lnTo>
                  <a:lnTo>
                    <a:pt x="409" y="1083"/>
                  </a:lnTo>
                  <a:lnTo>
                    <a:pt x="390" y="1065"/>
                  </a:lnTo>
                  <a:lnTo>
                    <a:pt x="373" y="1049"/>
                  </a:lnTo>
                  <a:lnTo>
                    <a:pt x="363" y="1036"/>
                  </a:lnTo>
                  <a:lnTo>
                    <a:pt x="359" y="1028"/>
                  </a:lnTo>
                  <a:lnTo>
                    <a:pt x="128" y="1140"/>
                  </a:lnTo>
                  <a:lnTo>
                    <a:pt x="154" y="1114"/>
                  </a:lnTo>
                  <a:lnTo>
                    <a:pt x="139" y="1094"/>
                  </a:lnTo>
                  <a:lnTo>
                    <a:pt x="121" y="1075"/>
                  </a:lnTo>
                  <a:lnTo>
                    <a:pt x="103" y="1055"/>
                  </a:lnTo>
                  <a:lnTo>
                    <a:pt x="86" y="1033"/>
                  </a:lnTo>
                  <a:lnTo>
                    <a:pt x="75" y="1011"/>
                  </a:lnTo>
                  <a:lnTo>
                    <a:pt x="70" y="983"/>
                  </a:lnTo>
                  <a:lnTo>
                    <a:pt x="72" y="953"/>
                  </a:lnTo>
                  <a:lnTo>
                    <a:pt x="85" y="916"/>
                  </a:lnTo>
                  <a:lnTo>
                    <a:pt x="86" y="908"/>
                  </a:lnTo>
                  <a:lnTo>
                    <a:pt x="90" y="889"/>
                  </a:lnTo>
                  <a:lnTo>
                    <a:pt x="92" y="862"/>
                  </a:lnTo>
                  <a:lnTo>
                    <a:pt x="89" y="833"/>
                  </a:lnTo>
                  <a:lnTo>
                    <a:pt x="85" y="820"/>
                  </a:lnTo>
                  <a:lnTo>
                    <a:pt x="81" y="809"/>
                  </a:lnTo>
                  <a:lnTo>
                    <a:pt x="75" y="798"/>
                  </a:lnTo>
                  <a:lnTo>
                    <a:pt x="68" y="790"/>
                  </a:lnTo>
                  <a:lnTo>
                    <a:pt x="60" y="782"/>
                  </a:lnTo>
                  <a:lnTo>
                    <a:pt x="51" y="773"/>
                  </a:lnTo>
                  <a:lnTo>
                    <a:pt x="42" y="765"/>
                  </a:lnTo>
                  <a:lnTo>
                    <a:pt x="32" y="756"/>
                  </a:lnTo>
                  <a:lnTo>
                    <a:pt x="22" y="747"/>
                  </a:lnTo>
                  <a:lnTo>
                    <a:pt x="13" y="736"/>
                  </a:lnTo>
                  <a:lnTo>
                    <a:pt x="4" y="724"/>
                  </a:lnTo>
                  <a:lnTo>
                    <a:pt x="0" y="712"/>
                  </a:lnTo>
                  <a:lnTo>
                    <a:pt x="0" y="701"/>
                  </a:lnTo>
                  <a:lnTo>
                    <a:pt x="6" y="691"/>
                  </a:lnTo>
                  <a:lnTo>
                    <a:pt x="19" y="683"/>
                  </a:lnTo>
                  <a:lnTo>
                    <a:pt x="43" y="677"/>
                  </a:lnTo>
                  <a:lnTo>
                    <a:pt x="65" y="688"/>
                  </a:lnTo>
                  <a:lnTo>
                    <a:pt x="57" y="661"/>
                  </a:lnTo>
                  <a:lnTo>
                    <a:pt x="57" y="638"/>
                  </a:lnTo>
                  <a:lnTo>
                    <a:pt x="63" y="623"/>
                  </a:lnTo>
                  <a:lnTo>
                    <a:pt x="74" y="613"/>
                  </a:lnTo>
                  <a:lnTo>
                    <a:pt x="86" y="608"/>
                  </a:lnTo>
                  <a:lnTo>
                    <a:pt x="97" y="605"/>
                  </a:lnTo>
                  <a:lnTo>
                    <a:pt x="107" y="604"/>
                  </a:lnTo>
                  <a:lnTo>
                    <a:pt x="110" y="604"/>
                  </a:lnTo>
                  <a:lnTo>
                    <a:pt x="117" y="591"/>
                  </a:lnTo>
                  <a:lnTo>
                    <a:pt x="125" y="581"/>
                  </a:lnTo>
                  <a:lnTo>
                    <a:pt x="136" y="576"/>
                  </a:lnTo>
                  <a:lnTo>
                    <a:pt x="149" y="573"/>
                  </a:lnTo>
                  <a:lnTo>
                    <a:pt x="161" y="574"/>
                  </a:lnTo>
                  <a:lnTo>
                    <a:pt x="173" y="577"/>
                  </a:lnTo>
                  <a:lnTo>
                    <a:pt x="181" y="584"/>
                  </a:lnTo>
                  <a:lnTo>
                    <a:pt x="188" y="592"/>
                  </a:lnTo>
                  <a:lnTo>
                    <a:pt x="198" y="583"/>
                  </a:lnTo>
                  <a:lnTo>
                    <a:pt x="207" y="578"/>
                  </a:lnTo>
                  <a:lnTo>
                    <a:pt x="217" y="577"/>
                  </a:lnTo>
                  <a:lnTo>
                    <a:pt x="227" y="578"/>
                  </a:lnTo>
                  <a:lnTo>
                    <a:pt x="235" y="583"/>
                  </a:lnTo>
                  <a:lnTo>
                    <a:pt x="245" y="587"/>
                  </a:lnTo>
                  <a:lnTo>
                    <a:pt x="255" y="594"/>
                  </a:lnTo>
                  <a:lnTo>
                    <a:pt x="263" y="599"/>
                  </a:lnTo>
                  <a:lnTo>
                    <a:pt x="284" y="609"/>
                  </a:lnTo>
                  <a:lnTo>
                    <a:pt x="303" y="609"/>
                  </a:lnTo>
                  <a:lnTo>
                    <a:pt x="323" y="601"/>
                  </a:lnTo>
                  <a:lnTo>
                    <a:pt x="341" y="590"/>
                  </a:lnTo>
                  <a:lnTo>
                    <a:pt x="358" y="574"/>
                  </a:lnTo>
                  <a:lnTo>
                    <a:pt x="371" y="559"/>
                  </a:lnTo>
                  <a:lnTo>
                    <a:pt x="383" y="544"/>
                  </a:lnTo>
                  <a:lnTo>
                    <a:pt x="391" y="534"/>
                  </a:lnTo>
                  <a:lnTo>
                    <a:pt x="398" y="524"/>
                  </a:lnTo>
                  <a:lnTo>
                    <a:pt x="408" y="508"/>
                  </a:lnTo>
                  <a:lnTo>
                    <a:pt x="417" y="489"/>
                  </a:lnTo>
                  <a:lnTo>
                    <a:pt x="429" y="467"/>
                  </a:lnTo>
                  <a:lnTo>
                    <a:pt x="440" y="445"/>
                  </a:lnTo>
                  <a:lnTo>
                    <a:pt x="449" y="423"/>
                  </a:lnTo>
                  <a:lnTo>
                    <a:pt x="458" y="402"/>
                  </a:lnTo>
                  <a:lnTo>
                    <a:pt x="463" y="384"/>
                  </a:lnTo>
                  <a:lnTo>
                    <a:pt x="459" y="387"/>
                  </a:lnTo>
                  <a:lnTo>
                    <a:pt x="452" y="388"/>
                  </a:lnTo>
                  <a:lnTo>
                    <a:pt x="445" y="388"/>
                  </a:lnTo>
                  <a:lnTo>
                    <a:pt x="438" y="388"/>
                  </a:lnTo>
                  <a:lnTo>
                    <a:pt x="431" y="387"/>
                  </a:lnTo>
                  <a:lnTo>
                    <a:pt x="426" y="385"/>
                  </a:lnTo>
                  <a:lnTo>
                    <a:pt x="422" y="384"/>
                  </a:lnTo>
                  <a:lnTo>
                    <a:pt x="420" y="384"/>
                  </a:lnTo>
                  <a:lnTo>
                    <a:pt x="424" y="373"/>
                  </a:lnTo>
                  <a:lnTo>
                    <a:pt x="430" y="364"/>
                  </a:lnTo>
                  <a:lnTo>
                    <a:pt x="438" y="357"/>
                  </a:lnTo>
                  <a:lnTo>
                    <a:pt x="447" y="353"/>
                  </a:lnTo>
                  <a:lnTo>
                    <a:pt x="456" y="350"/>
                  </a:lnTo>
                  <a:lnTo>
                    <a:pt x="466" y="349"/>
                  </a:lnTo>
                  <a:lnTo>
                    <a:pt x="476" y="348"/>
                  </a:lnTo>
                  <a:lnTo>
                    <a:pt x="487" y="346"/>
                  </a:lnTo>
                  <a:lnTo>
                    <a:pt x="488" y="345"/>
                  </a:lnTo>
                  <a:lnTo>
                    <a:pt x="491" y="342"/>
                  </a:lnTo>
                  <a:lnTo>
                    <a:pt x="497" y="337"/>
                  </a:lnTo>
                  <a:lnTo>
                    <a:pt x="504" y="330"/>
                  </a:lnTo>
                  <a:lnTo>
                    <a:pt x="513" y="323"/>
                  </a:lnTo>
                  <a:lnTo>
                    <a:pt x="523" y="313"/>
                  </a:lnTo>
                  <a:lnTo>
                    <a:pt x="534" y="305"/>
                  </a:lnTo>
                  <a:lnTo>
                    <a:pt x="545" y="295"/>
                  </a:lnTo>
                  <a:lnTo>
                    <a:pt x="531" y="288"/>
                  </a:lnTo>
                  <a:lnTo>
                    <a:pt x="516" y="285"/>
                  </a:lnTo>
                  <a:lnTo>
                    <a:pt x="499" y="285"/>
                  </a:lnTo>
                  <a:lnTo>
                    <a:pt x="484" y="284"/>
                  </a:lnTo>
                  <a:lnTo>
                    <a:pt x="470" y="282"/>
                  </a:lnTo>
                  <a:lnTo>
                    <a:pt x="458" y="277"/>
                  </a:lnTo>
                  <a:lnTo>
                    <a:pt x="451" y="266"/>
                  </a:lnTo>
                  <a:lnTo>
                    <a:pt x="448" y="249"/>
                  </a:lnTo>
                  <a:lnTo>
                    <a:pt x="467" y="242"/>
                  </a:lnTo>
                  <a:lnTo>
                    <a:pt x="488" y="236"/>
                  </a:lnTo>
                  <a:lnTo>
                    <a:pt x="511" y="232"/>
                  </a:lnTo>
                  <a:lnTo>
                    <a:pt x="534" y="231"/>
                  </a:lnTo>
                  <a:lnTo>
                    <a:pt x="559" y="229"/>
                  </a:lnTo>
                  <a:lnTo>
                    <a:pt x="583" y="229"/>
                  </a:lnTo>
                  <a:lnTo>
                    <a:pt x="608" y="228"/>
                  </a:lnTo>
                  <a:lnTo>
                    <a:pt x="632" y="227"/>
                  </a:lnTo>
                  <a:lnTo>
                    <a:pt x="655" y="224"/>
                  </a:lnTo>
                  <a:lnTo>
                    <a:pt x="676" y="220"/>
                  </a:lnTo>
                  <a:lnTo>
                    <a:pt x="696" y="213"/>
                  </a:lnTo>
                  <a:lnTo>
                    <a:pt x="714" y="204"/>
                  </a:lnTo>
                  <a:lnTo>
                    <a:pt x="729" y="192"/>
                  </a:lnTo>
                  <a:lnTo>
                    <a:pt x="740" y="177"/>
                  </a:lnTo>
                  <a:lnTo>
                    <a:pt x="749" y="157"/>
                  </a:lnTo>
                  <a:lnTo>
                    <a:pt x="754" y="132"/>
                  </a:lnTo>
                  <a:lnTo>
                    <a:pt x="767" y="114"/>
                  </a:lnTo>
                  <a:lnTo>
                    <a:pt x="778" y="96"/>
                  </a:lnTo>
                  <a:lnTo>
                    <a:pt x="787" y="78"/>
                  </a:lnTo>
                  <a:lnTo>
                    <a:pt x="797" y="60"/>
                  </a:lnTo>
                  <a:lnTo>
                    <a:pt x="808" y="42"/>
                  </a:lnTo>
                  <a:lnTo>
                    <a:pt x="819" y="26"/>
                  </a:lnTo>
                  <a:lnTo>
                    <a:pt x="833" y="11"/>
                  </a:lnTo>
                  <a:lnTo>
                    <a:pt x="850" y="0"/>
                  </a:lnTo>
                  <a:lnTo>
                    <a:pt x="883" y="8"/>
                  </a:lnTo>
                  <a:lnTo>
                    <a:pt x="915" y="17"/>
                  </a:lnTo>
                  <a:lnTo>
                    <a:pt x="945" y="28"/>
                  </a:lnTo>
                  <a:lnTo>
                    <a:pt x="973" y="40"/>
                  </a:lnTo>
                  <a:lnTo>
                    <a:pt x="999" y="53"/>
                  </a:lnTo>
                  <a:lnTo>
                    <a:pt x="1024" y="67"/>
                  </a:lnTo>
                  <a:lnTo>
                    <a:pt x="1048" y="82"/>
                  </a:lnTo>
                  <a:lnTo>
                    <a:pt x="1070" y="97"/>
                  </a:lnTo>
                  <a:lnTo>
                    <a:pt x="1091" y="114"/>
                  </a:lnTo>
                  <a:lnTo>
                    <a:pt x="1110" y="132"/>
                  </a:lnTo>
                  <a:lnTo>
                    <a:pt x="1130" y="150"/>
                  </a:lnTo>
                  <a:lnTo>
                    <a:pt x="1148" y="168"/>
                  </a:lnTo>
                  <a:lnTo>
                    <a:pt x="1165" y="188"/>
                  </a:lnTo>
                  <a:lnTo>
                    <a:pt x="1181" y="207"/>
                  </a:lnTo>
                  <a:lnTo>
                    <a:pt x="1198" y="228"/>
                  </a:lnTo>
                  <a:lnTo>
                    <a:pt x="1213" y="249"/>
                  </a:lnTo>
                  <a:lnTo>
                    <a:pt x="1212" y="252"/>
                  </a:lnTo>
                  <a:lnTo>
                    <a:pt x="1208" y="259"/>
                  </a:lnTo>
                  <a:lnTo>
                    <a:pt x="1202" y="268"/>
                  </a:lnTo>
                  <a:lnTo>
                    <a:pt x="1197" y="280"/>
                  </a:lnTo>
                  <a:lnTo>
                    <a:pt x="1188" y="292"/>
                  </a:lnTo>
                  <a:lnTo>
                    <a:pt x="1181" y="305"/>
                  </a:lnTo>
                  <a:lnTo>
                    <a:pt x="1176" y="317"/>
                  </a:lnTo>
                  <a:lnTo>
                    <a:pt x="1170" y="325"/>
                  </a:lnTo>
                  <a:lnTo>
                    <a:pt x="1166" y="364"/>
                  </a:lnTo>
                  <a:lnTo>
                    <a:pt x="1133" y="356"/>
                  </a:lnTo>
                  <a:lnTo>
                    <a:pt x="1096" y="349"/>
                  </a:lnTo>
                  <a:lnTo>
                    <a:pt x="1062" y="343"/>
                  </a:lnTo>
                  <a:lnTo>
                    <a:pt x="1025" y="338"/>
                  </a:lnTo>
                  <a:lnTo>
                    <a:pt x="988" y="332"/>
                  </a:lnTo>
                  <a:lnTo>
                    <a:pt x="952" y="330"/>
                  </a:lnTo>
                  <a:lnTo>
                    <a:pt x="914" y="325"/>
                  </a:lnTo>
                  <a:lnTo>
                    <a:pt x="875" y="323"/>
                  </a:lnTo>
                  <a:lnTo>
                    <a:pt x="838" y="320"/>
                  </a:lnTo>
                  <a:lnTo>
                    <a:pt x="799" y="318"/>
                  </a:lnTo>
                  <a:lnTo>
                    <a:pt x="761" y="316"/>
                  </a:lnTo>
                  <a:lnTo>
                    <a:pt x="722" y="314"/>
                  </a:lnTo>
                  <a:lnTo>
                    <a:pt x="685" y="311"/>
                  </a:lnTo>
                  <a:lnTo>
                    <a:pt x="647" y="310"/>
                  </a:lnTo>
                  <a:lnTo>
                    <a:pt x="609" y="309"/>
                  </a:lnTo>
                  <a:lnTo>
                    <a:pt x="572" y="306"/>
                  </a:lnTo>
                  <a:lnTo>
                    <a:pt x="526" y="341"/>
                  </a:lnTo>
                  <a:lnTo>
                    <a:pt x="534" y="353"/>
                  </a:lnTo>
                  <a:lnTo>
                    <a:pt x="544" y="364"/>
                  </a:lnTo>
                  <a:lnTo>
                    <a:pt x="555" y="374"/>
                  </a:lnTo>
                  <a:lnTo>
                    <a:pt x="568" y="384"/>
                  </a:lnTo>
                  <a:lnTo>
                    <a:pt x="577" y="395"/>
                  </a:lnTo>
                  <a:lnTo>
                    <a:pt x="587" y="406"/>
                  </a:lnTo>
                  <a:lnTo>
                    <a:pt x="595" y="419"/>
                  </a:lnTo>
                  <a:lnTo>
                    <a:pt x="600" y="434"/>
                  </a:lnTo>
                  <a:lnTo>
                    <a:pt x="590" y="428"/>
                  </a:lnTo>
                  <a:lnTo>
                    <a:pt x="576" y="420"/>
                  </a:lnTo>
                  <a:lnTo>
                    <a:pt x="562" y="410"/>
                  </a:lnTo>
                  <a:lnTo>
                    <a:pt x="547" y="399"/>
                  </a:lnTo>
                  <a:lnTo>
                    <a:pt x="530" y="391"/>
                  </a:lnTo>
                  <a:lnTo>
                    <a:pt x="513" y="382"/>
                  </a:lnTo>
                  <a:lnTo>
                    <a:pt x="498" y="378"/>
                  </a:lnTo>
                  <a:lnTo>
                    <a:pt x="484" y="377"/>
                  </a:lnTo>
                  <a:lnTo>
                    <a:pt x="481" y="396"/>
                  </a:lnTo>
                  <a:lnTo>
                    <a:pt x="476" y="420"/>
                  </a:lnTo>
                  <a:lnTo>
                    <a:pt x="466" y="449"/>
                  </a:lnTo>
                  <a:lnTo>
                    <a:pt x="454" y="478"/>
                  </a:lnTo>
                  <a:lnTo>
                    <a:pt x="441" y="508"/>
                  </a:lnTo>
                  <a:lnTo>
                    <a:pt x="427" y="533"/>
                  </a:lnTo>
                  <a:lnTo>
                    <a:pt x="415" y="551"/>
                  </a:lnTo>
                  <a:lnTo>
                    <a:pt x="402" y="562"/>
                  </a:lnTo>
                  <a:lnTo>
                    <a:pt x="387" y="578"/>
                  </a:lnTo>
                  <a:lnTo>
                    <a:pt x="367" y="592"/>
                  </a:lnTo>
                  <a:lnTo>
                    <a:pt x="346" y="606"/>
                  </a:lnTo>
                  <a:lnTo>
                    <a:pt x="324" y="619"/>
                  </a:lnTo>
                  <a:lnTo>
                    <a:pt x="306" y="633"/>
                  </a:lnTo>
                  <a:lnTo>
                    <a:pt x="292" y="647"/>
                  </a:lnTo>
                  <a:lnTo>
                    <a:pt x="287" y="661"/>
                  </a:lnTo>
                  <a:lnTo>
                    <a:pt x="291" y="677"/>
                  </a:lnTo>
                  <a:lnTo>
                    <a:pt x="307" y="683"/>
                  </a:lnTo>
                  <a:lnTo>
                    <a:pt x="324" y="687"/>
                  </a:lnTo>
                  <a:lnTo>
                    <a:pt x="342" y="688"/>
                  </a:lnTo>
                  <a:lnTo>
                    <a:pt x="359" y="690"/>
                  </a:lnTo>
                  <a:lnTo>
                    <a:pt x="376" y="688"/>
                  </a:lnTo>
                  <a:lnTo>
                    <a:pt x="391" y="686"/>
                  </a:lnTo>
                  <a:lnTo>
                    <a:pt x="403" y="680"/>
                  </a:lnTo>
                  <a:lnTo>
                    <a:pt x="413" y="673"/>
                  </a:lnTo>
                  <a:lnTo>
                    <a:pt x="416" y="662"/>
                  </a:lnTo>
                  <a:lnTo>
                    <a:pt x="413" y="655"/>
                  </a:lnTo>
                  <a:lnTo>
                    <a:pt x="403" y="649"/>
                  </a:lnTo>
                  <a:lnTo>
                    <a:pt x="391" y="649"/>
                  </a:lnTo>
                  <a:lnTo>
                    <a:pt x="378" y="649"/>
                  </a:lnTo>
                  <a:lnTo>
                    <a:pt x="378" y="642"/>
                  </a:lnTo>
                  <a:lnTo>
                    <a:pt x="390" y="640"/>
                  </a:lnTo>
                  <a:lnTo>
                    <a:pt x="399" y="640"/>
                  </a:lnTo>
                  <a:lnTo>
                    <a:pt x="410" y="641"/>
                  </a:lnTo>
                  <a:lnTo>
                    <a:pt x="420" y="644"/>
                  </a:lnTo>
                  <a:lnTo>
                    <a:pt x="429" y="649"/>
                  </a:lnTo>
                  <a:lnTo>
                    <a:pt x="435" y="656"/>
                  </a:lnTo>
                  <a:lnTo>
                    <a:pt x="441" y="666"/>
                  </a:lnTo>
                  <a:lnTo>
                    <a:pt x="444" y="677"/>
                  </a:lnTo>
                  <a:lnTo>
                    <a:pt x="442" y="687"/>
                  </a:lnTo>
                  <a:lnTo>
                    <a:pt x="438" y="695"/>
                  </a:lnTo>
                  <a:lnTo>
                    <a:pt x="430" y="702"/>
                  </a:lnTo>
                  <a:lnTo>
                    <a:pt x="420" y="709"/>
                  </a:lnTo>
                  <a:lnTo>
                    <a:pt x="409" y="716"/>
                  </a:lnTo>
                  <a:lnTo>
                    <a:pt x="398" y="723"/>
                  </a:lnTo>
                  <a:lnTo>
                    <a:pt x="387" y="729"/>
                  </a:lnTo>
                  <a:lnTo>
                    <a:pt x="378" y="734"/>
                  </a:lnTo>
                  <a:lnTo>
                    <a:pt x="363" y="808"/>
                  </a:lnTo>
                  <a:lnTo>
                    <a:pt x="365" y="855"/>
                  </a:lnTo>
                  <a:lnTo>
                    <a:pt x="369" y="900"/>
                  </a:lnTo>
                  <a:lnTo>
                    <a:pt x="377" y="941"/>
                  </a:lnTo>
                  <a:lnTo>
                    <a:pt x="390" y="980"/>
                  </a:lnTo>
                  <a:lnTo>
                    <a:pt x="408" y="1015"/>
                  </a:lnTo>
                  <a:lnTo>
                    <a:pt x="431" y="1047"/>
                  </a:lnTo>
                  <a:lnTo>
                    <a:pt x="463" y="1074"/>
                  </a:lnTo>
                  <a:lnTo>
                    <a:pt x="502" y="1094"/>
                  </a:lnTo>
                  <a:lnTo>
                    <a:pt x="523" y="1101"/>
                  </a:lnTo>
                  <a:lnTo>
                    <a:pt x="545" y="1108"/>
                  </a:lnTo>
                  <a:lnTo>
                    <a:pt x="566" y="1112"/>
                  </a:lnTo>
                  <a:lnTo>
                    <a:pt x="587" y="1117"/>
                  </a:lnTo>
                  <a:lnTo>
                    <a:pt x="609" y="1121"/>
                  </a:lnTo>
                  <a:lnTo>
                    <a:pt x="632" y="1124"/>
                  </a:lnTo>
                  <a:lnTo>
                    <a:pt x="653" y="1128"/>
                  </a:lnTo>
                  <a:lnTo>
                    <a:pt x="675" y="1129"/>
                  </a:lnTo>
                  <a:lnTo>
                    <a:pt x="696" y="1132"/>
                  </a:lnTo>
                  <a:lnTo>
                    <a:pt x="718" y="1135"/>
                  </a:lnTo>
                  <a:lnTo>
                    <a:pt x="739" y="1137"/>
                  </a:lnTo>
                  <a:lnTo>
                    <a:pt x="760" y="1140"/>
                  </a:lnTo>
                  <a:lnTo>
                    <a:pt x="781" y="1144"/>
                  </a:lnTo>
                  <a:lnTo>
                    <a:pt x="801" y="1149"/>
                  </a:lnTo>
                  <a:lnTo>
                    <a:pt x="822" y="1154"/>
                  </a:lnTo>
                  <a:lnTo>
                    <a:pt x="843" y="1160"/>
                  </a:lnTo>
                  <a:lnTo>
                    <a:pt x="871" y="1131"/>
                  </a:lnTo>
                  <a:lnTo>
                    <a:pt x="899" y="1099"/>
                  </a:lnTo>
                  <a:lnTo>
                    <a:pt x="928" y="1064"/>
                  </a:lnTo>
                  <a:lnTo>
                    <a:pt x="956" y="1029"/>
                  </a:lnTo>
                  <a:lnTo>
                    <a:pt x="982" y="993"/>
                  </a:lnTo>
                  <a:lnTo>
                    <a:pt x="1009" y="955"/>
                  </a:lnTo>
                  <a:lnTo>
                    <a:pt x="1034" y="916"/>
                  </a:lnTo>
                  <a:lnTo>
                    <a:pt x="1056" y="877"/>
                  </a:lnTo>
                  <a:lnTo>
                    <a:pt x="1039" y="873"/>
                  </a:lnTo>
                  <a:lnTo>
                    <a:pt x="1021" y="872"/>
                  </a:lnTo>
                  <a:lnTo>
                    <a:pt x="1002" y="869"/>
                  </a:lnTo>
                  <a:lnTo>
                    <a:pt x="982" y="865"/>
                  </a:lnTo>
                  <a:lnTo>
                    <a:pt x="964" y="861"/>
                  </a:lnTo>
                  <a:lnTo>
                    <a:pt x="949" y="855"/>
                  </a:lnTo>
                  <a:lnTo>
                    <a:pt x="938" y="845"/>
                  </a:lnTo>
                  <a:lnTo>
                    <a:pt x="934" y="833"/>
                  </a:lnTo>
                  <a:lnTo>
                    <a:pt x="947" y="808"/>
                  </a:lnTo>
                  <a:lnTo>
                    <a:pt x="947" y="822"/>
                  </a:lnTo>
                  <a:lnTo>
                    <a:pt x="954" y="832"/>
                  </a:lnTo>
                  <a:lnTo>
                    <a:pt x="964" y="837"/>
                  </a:lnTo>
                  <a:lnTo>
                    <a:pt x="979" y="841"/>
                  </a:lnTo>
                  <a:lnTo>
                    <a:pt x="995" y="843"/>
                  </a:lnTo>
                  <a:lnTo>
                    <a:pt x="1011" y="843"/>
                  </a:lnTo>
                  <a:lnTo>
                    <a:pt x="1027" y="841"/>
                  </a:lnTo>
                  <a:lnTo>
                    <a:pt x="1039" y="840"/>
                  </a:lnTo>
                  <a:lnTo>
                    <a:pt x="1063" y="836"/>
                  </a:lnTo>
                  <a:lnTo>
                    <a:pt x="1085" y="826"/>
                  </a:lnTo>
                  <a:lnTo>
                    <a:pt x="1103" y="811"/>
                  </a:lnTo>
                  <a:lnTo>
                    <a:pt x="1120" y="793"/>
                  </a:lnTo>
                  <a:lnTo>
                    <a:pt x="1133" y="776"/>
                  </a:lnTo>
                  <a:lnTo>
                    <a:pt x="1142" y="761"/>
                  </a:lnTo>
                  <a:lnTo>
                    <a:pt x="1149" y="751"/>
                  </a:lnTo>
                  <a:lnTo>
                    <a:pt x="1151" y="747"/>
                  </a:lnTo>
                  <a:lnTo>
                    <a:pt x="1152" y="743"/>
                  </a:lnTo>
                  <a:lnTo>
                    <a:pt x="1155" y="733"/>
                  </a:lnTo>
                  <a:lnTo>
                    <a:pt x="1158" y="718"/>
                  </a:lnTo>
                  <a:lnTo>
                    <a:pt x="1159" y="699"/>
                  </a:lnTo>
                  <a:lnTo>
                    <a:pt x="1158" y="679"/>
                  </a:lnTo>
                  <a:lnTo>
                    <a:pt x="1151" y="659"/>
                  </a:lnTo>
                  <a:lnTo>
                    <a:pt x="1138" y="641"/>
                  </a:lnTo>
                  <a:lnTo>
                    <a:pt x="1117" y="627"/>
                  </a:lnTo>
                  <a:lnTo>
                    <a:pt x="1105" y="626"/>
                  </a:lnTo>
                  <a:lnTo>
                    <a:pt x="1091" y="626"/>
                  </a:lnTo>
                  <a:lnTo>
                    <a:pt x="1075" y="627"/>
                  </a:lnTo>
                  <a:lnTo>
                    <a:pt x="1060" y="630"/>
                  </a:lnTo>
                  <a:lnTo>
                    <a:pt x="1045" y="634"/>
                  </a:lnTo>
                  <a:lnTo>
                    <a:pt x="1031" y="641"/>
                  </a:lnTo>
                  <a:lnTo>
                    <a:pt x="1018" y="651"/>
                  </a:lnTo>
                  <a:lnTo>
                    <a:pt x="1009" y="662"/>
                  </a:lnTo>
                  <a:lnTo>
                    <a:pt x="1017" y="649"/>
                  </a:lnTo>
                  <a:lnTo>
                    <a:pt x="1027" y="638"/>
                  </a:lnTo>
                  <a:lnTo>
                    <a:pt x="1042" y="626"/>
                  </a:lnTo>
                  <a:lnTo>
                    <a:pt x="1057" y="616"/>
                  </a:lnTo>
                  <a:lnTo>
                    <a:pt x="1075" y="608"/>
                  </a:lnTo>
                  <a:lnTo>
                    <a:pt x="1094" y="602"/>
                  </a:lnTo>
                  <a:lnTo>
                    <a:pt x="1113" y="601"/>
                  </a:lnTo>
                  <a:lnTo>
                    <a:pt x="1133" y="604"/>
                  </a:lnTo>
                  <a:lnTo>
                    <a:pt x="1139" y="606"/>
                  </a:lnTo>
                  <a:lnTo>
                    <a:pt x="1146" y="609"/>
                  </a:lnTo>
                  <a:lnTo>
                    <a:pt x="1152" y="613"/>
                  </a:lnTo>
                  <a:lnTo>
                    <a:pt x="1158" y="619"/>
                  </a:lnTo>
                  <a:lnTo>
                    <a:pt x="1162" y="624"/>
                  </a:lnTo>
                  <a:lnTo>
                    <a:pt x="1166" y="630"/>
                  </a:lnTo>
                  <a:lnTo>
                    <a:pt x="1171" y="635"/>
                  </a:lnTo>
                  <a:lnTo>
                    <a:pt x="1177" y="642"/>
                  </a:lnTo>
                  <a:lnTo>
                    <a:pt x="1187" y="617"/>
                  </a:lnTo>
                  <a:lnTo>
                    <a:pt x="1191" y="594"/>
                  </a:lnTo>
                  <a:lnTo>
                    <a:pt x="1192" y="572"/>
                  </a:lnTo>
                  <a:lnTo>
                    <a:pt x="1191" y="551"/>
                  </a:lnTo>
                  <a:lnTo>
                    <a:pt x="1187" y="528"/>
                  </a:lnTo>
                  <a:lnTo>
                    <a:pt x="1180" y="508"/>
                  </a:lnTo>
                  <a:lnTo>
                    <a:pt x="1173" y="484"/>
                  </a:lnTo>
                  <a:lnTo>
                    <a:pt x="1166" y="460"/>
                  </a:lnTo>
                  <a:lnTo>
                    <a:pt x="1102" y="388"/>
                  </a:lnTo>
                  <a:lnTo>
                    <a:pt x="1107" y="384"/>
                  </a:lnTo>
                  <a:lnTo>
                    <a:pt x="1117" y="381"/>
                  </a:lnTo>
                  <a:lnTo>
                    <a:pt x="1130" y="381"/>
                  </a:lnTo>
                  <a:lnTo>
                    <a:pt x="1144" y="382"/>
                  </a:lnTo>
                  <a:lnTo>
                    <a:pt x="1159" y="382"/>
                  </a:lnTo>
                  <a:lnTo>
                    <a:pt x="1173" y="381"/>
                  </a:lnTo>
                  <a:lnTo>
                    <a:pt x="1185" y="377"/>
                  </a:lnTo>
                  <a:lnTo>
                    <a:pt x="1194" y="369"/>
                  </a:lnTo>
                  <a:lnTo>
                    <a:pt x="1210" y="369"/>
                  </a:lnTo>
                  <a:lnTo>
                    <a:pt x="1227" y="371"/>
                  </a:lnTo>
                  <a:lnTo>
                    <a:pt x="1242" y="374"/>
                  </a:lnTo>
                  <a:lnTo>
                    <a:pt x="1258" y="378"/>
                  </a:lnTo>
                  <a:lnTo>
                    <a:pt x="1272" y="384"/>
                  </a:lnTo>
                  <a:lnTo>
                    <a:pt x="1284" y="391"/>
                  </a:lnTo>
                  <a:lnTo>
                    <a:pt x="1295" y="399"/>
                  </a:lnTo>
                  <a:lnTo>
                    <a:pt x="1305" y="410"/>
                  </a:lnTo>
                  <a:lnTo>
                    <a:pt x="1308" y="428"/>
                  </a:lnTo>
                  <a:lnTo>
                    <a:pt x="1306" y="439"/>
                  </a:lnTo>
                  <a:lnTo>
                    <a:pt x="1302" y="449"/>
                  </a:lnTo>
                  <a:lnTo>
                    <a:pt x="1295" y="453"/>
                  </a:lnTo>
                  <a:lnTo>
                    <a:pt x="1287" y="458"/>
                  </a:lnTo>
                  <a:lnTo>
                    <a:pt x="1277" y="460"/>
                  </a:lnTo>
                  <a:lnTo>
                    <a:pt x="1266" y="464"/>
                  </a:lnTo>
                  <a:lnTo>
                    <a:pt x="1255" y="469"/>
                  </a:lnTo>
                  <a:lnTo>
                    <a:pt x="1245" y="470"/>
                  </a:lnTo>
                  <a:lnTo>
                    <a:pt x="1237" y="470"/>
                  </a:lnTo>
                  <a:lnTo>
                    <a:pt x="1227" y="470"/>
                  </a:lnTo>
                  <a:lnTo>
                    <a:pt x="1220" y="471"/>
                  </a:lnTo>
                  <a:lnTo>
                    <a:pt x="1213" y="473"/>
                  </a:lnTo>
                  <a:lnTo>
                    <a:pt x="1209" y="478"/>
                  </a:lnTo>
                  <a:lnTo>
                    <a:pt x="1208" y="487"/>
                  </a:lnTo>
                  <a:lnTo>
                    <a:pt x="1210" y="501"/>
                  </a:lnTo>
                  <a:lnTo>
                    <a:pt x="1212" y="517"/>
                  </a:lnTo>
                  <a:lnTo>
                    <a:pt x="1213" y="560"/>
                  </a:lnTo>
                  <a:lnTo>
                    <a:pt x="1213" y="620"/>
                  </a:lnTo>
                  <a:lnTo>
                    <a:pt x="1209" y="684"/>
                  </a:lnTo>
                  <a:lnTo>
                    <a:pt x="1201" y="718"/>
                  </a:lnTo>
                  <a:lnTo>
                    <a:pt x="1183" y="754"/>
                  </a:lnTo>
                  <a:lnTo>
                    <a:pt x="1159" y="790"/>
                  </a:lnTo>
                  <a:lnTo>
                    <a:pt x="1130" y="829"/>
                  </a:lnTo>
                  <a:lnTo>
                    <a:pt x="1099" y="868"/>
                  </a:lnTo>
                  <a:lnTo>
                    <a:pt x="1066" y="907"/>
                  </a:lnTo>
                  <a:lnTo>
                    <a:pt x="1034" y="947"/>
                  </a:lnTo>
                  <a:lnTo>
                    <a:pt x="1005" y="986"/>
                  </a:lnTo>
                  <a:lnTo>
                    <a:pt x="1024" y="994"/>
                  </a:lnTo>
                  <a:lnTo>
                    <a:pt x="1066" y="975"/>
                  </a:lnTo>
                  <a:lnTo>
                    <a:pt x="1107" y="955"/>
                  </a:lnTo>
                  <a:lnTo>
                    <a:pt x="1149" y="937"/>
                  </a:lnTo>
                  <a:lnTo>
                    <a:pt x="1192" y="918"/>
                  </a:lnTo>
                  <a:lnTo>
                    <a:pt x="1234" y="898"/>
                  </a:lnTo>
                  <a:lnTo>
                    <a:pt x="1277" y="880"/>
                  </a:lnTo>
                  <a:lnTo>
                    <a:pt x="1319" y="862"/>
                  </a:lnTo>
                  <a:lnTo>
                    <a:pt x="1362" y="845"/>
                  </a:lnTo>
                  <a:lnTo>
                    <a:pt x="1405" y="829"/>
                  </a:lnTo>
                  <a:lnTo>
                    <a:pt x="1450" y="812"/>
                  </a:lnTo>
                  <a:lnTo>
                    <a:pt x="1493" y="797"/>
                  </a:lnTo>
                  <a:lnTo>
                    <a:pt x="1537" y="783"/>
                  </a:lnTo>
                  <a:lnTo>
                    <a:pt x="1582" y="770"/>
                  </a:lnTo>
                  <a:lnTo>
                    <a:pt x="1628" y="759"/>
                  </a:lnTo>
                  <a:lnTo>
                    <a:pt x="1674" y="748"/>
                  </a:lnTo>
                  <a:lnTo>
                    <a:pt x="1720" y="740"/>
                  </a:lnTo>
                  <a:lnTo>
                    <a:pt x="1725" y="738"/>
                  </a:lnTo>
                  <a:lnTo>
                    <a:pt x="1735" y="737"/>
                  </a:lnTo>
                  <a:lnTo>
                    <a:pt x="1745" y="733"/>
                  </a:lnTo>
                  <a:lnTo>
                    <a:pt x="1757" y="730"/>
                  </a:lnTo>
                  <a:lnTo>
                    <a:pt x="1768" y="724"/>
                  </a:lnTo>
                  <a:lnTo>
                    <a:pt x="1779" y="718"/>
                  </a:lnTo>
                  <a:lnTo>
                    <a:pt x="1788" y="709"/>
                  </a:lnTo>
                  <a:lnTo>
                    <a:pt x="1793" y="699"/>
                  </a:lnTo>
                  <a:close/>
                </a:path>
              </a:pathLst>
            </a:custGeom>
            <a:solidFill>
              <a:srgbClr val="000000"/>
            </a:solidFill>
            <a:ln w="9525">
              <a:noFill/>
              <a:round/>
              <a:headEnd/>
              <a:tailEnd/>
            </a:ln>
          </p:spPr>
          <p:txBody>
            <a:bodyPr/>
            <a:lstStyle/>
            <a:p>
              <a:endParaRPr lang="tr-TR"/>
            </a:p>
          </p:txBody>
        </p:sp>
        <p:sp>
          <p:nvSpPr>
            <p:cNvPr id="37" name="Freeform 118"/>
            <p:cNvSpPr>
              <a:spLocks/>
            </p:cNvSpPr>
            <p:nvPr/>
          </p:nvSpPr>
          <p:spPr bwMode="auto">
            <a:xfrm>
              <a:off x="2618" y="2509"/>
              <a:ext cx="160" cy="239"/>
            </a:xfrm>
            <a:custGeom>
              <a:avLst/>
              <a:gdLst/>
              <a:ahLst/>
              <a:cxnLst>
                <a:cxn ang="0">
                  <a:pos x="311" y="349"/>
                </a:cxn>
                <a:cxn ang="0">
                  <a:pos x="314" y="220"/>
                </a:cxn>
                <a:cxn ang="0">
                  <a:pos x="294" y="117"/>
                </a:cxn>
                <a:cxn ang="0">
                  <a:pos x="251" y="100"/>
                </a:cxn>
                <a:cxn ang="0">
                  <a:pos x="244" y="57"/>
                </a:cxn>
                <a:cxn ang="0">
                  <a:pos x="237" y="14"/>
                </a:cxn>
                <a:cxn ang="0">
                  <a:pos x="194" y="2"/>
                </a:cxn>
                <a:cxn ang="0">
                  <a:pos x="195" y="40"/>
                </a:cxn>
                <a:cxn ang="0">
                  <a:pos x="226" y="84"/>
                </a:cxn>
                <a:cxn ang="0">
                  <a:pos x="255" y="127"/>
                </a:cxn>
                <a:cxn ang="0">
                  <a:pos x="272" y="177"/>
                </a:cxn>
                <a:cxn ang="0">
                  <a:pos x="256" y="188"/>
                </a:cxn>
                <a:cxn ang="0">
                  <a:pos x="224" y="145"/>
                </a:cxn>
                <a:cxn ang="0">
                  <a:pos x="195" y="95"/>
                </a:cxn>
                <a:cxn ang="0">
                  <a:pos x="170" y="40"/>
                </a:cxn>
                <a:cxn ang="0">
                  <a:pos x="156" y="6"/>
                </a:cxn>
                <a:cxn ang="0">
                  <a:pos x="141" y="0"/>
                </a:cxn>
                <a:cxn ang="0">
                  <a:pos x="124" y="2"/>
                </a:cxn>
                <a:cxn ang="0">
                  <a:pos x="115" y="10"/>
                </a:cxn>
                <a:cxn ang="0">
                  <a:pos x="123" y="39"/>
                </a:cxn>
                <a:cxn ang="0">
                  <a:pos x="152" y="79"/>
                </a:cxn>
                <a:cxn ang="0">
                  <a:pos x="184" y="121"/>
                </a:cxn>
                <a:cxn ang="0">
                  <a:pos x="211" y="173"/>
                </a:cxn>
                <a:cxn ang="0">
                  <a:pos x="227" y="205"/>
                </a:cxn>
                <a:cxn ang="0">
                  <a:pos x="248" y="210"/>
                </a:cxn>
                <a:cxn ang="0">
                  <a:pos x="238" y="231"/>
                </a:cxn>
                <a:cxn ang="0">
                  <a:pos x="209" y="239"/>
                </a:cxn>
                <a:cxn ang="0">
                  <a:pos x="179" y="239"/>
                </a:cxn>
                <a:cxn ang="0">
                  <a:pos x="151" y="242"/>
                </a:cxn>
                <a:cxn ang="0">
                  <a:pos x="134" y="225"/>
                </a:cxn>
                <a:cxn ang="0">
                  <a:pos x="115" y="182"/>
                </a:cxn>
                <a:cxn ang="0">
                  <a:pos x="91" y="148"/>
                </a:cxn>
                <a:cxn ang="0">
                  <a:pos x="67" y="124"/>
                </a:cxn>
                <a:cxn ang="0">
                  <a:pos x="45" y="106"/>
                </a:cxn>
                <a:cxn ang="0">
                  <a:pos x="17" y="103"/>
                </a:cxn>
                <a:cxn ang="0">
                  <a:pos x="3" y="122"/>
                </a:cxn>
                <a:cxn ang="0">
                  <a:pos x="19" y="138"/>
                </a:cxn>
                <a:cxn ang="0">
                  <a:pos x="39" y="145"/>
                </a:cxn>
                <a:cxn ang="0">
                  <a:pos x="59" y="154"/>
                </a:cxn>
                <a:cxn ang="0">
                  <a:pos x="77" y="181"/>
                </a:cxn>
                <a:cxn ang="0">
                  <a:pos x="94" y="217"/>
                </a:cxn>
                <a:cxn ang="0">
                  <a:pos x="95" y="269"/>
                </a:cxn>
                <a:cxn ang="0">
                  <a:pos x="87" y="309"/>
                </a:cxn>
                <a:cxn ang="0">
                  <a:pos x="78" y="341"/>
                </a:cxn>
                <a:cxn ang="0">
                  <a:pos x="84" y="388"/>
                </a:cxn>
                <a:cxn ang="0">
                  <a:pos x="105" y="428"/>
                </a:cxn>
                <a:cxn ang="0">
                  <a:pos x="135" y="462"/>
                </a:cxn>
                <a:cxn ang="0">
                  <a:pos x="172" y="473"/>
                </a:cxn>
                <a:cxn ang="0">
                  <a:pos x="220" y="455"/>
                </a:cxn>
                <a:cxn ang="0">
                  <a:pos x="269" y="433"/>
                </a:cxn>
                <a:cxn ang="0">
                  <a:pos x="307" y="406"/>
                </a:cxn>
              </a:cxnLst>
              <a:rect l="0" t="0" r="r" b="b"/>
              <a:pathLst>
                <a:path w="320" h="477">
                  <a:moveTo>
                    <a:pt x="319" y="394"/>
                  </a:moveTo>
                  <a:lnTo>
                    <a:pt x="311" y="349"/>
                  </a:lnTo>
                  <a:lnTo>
                    <a:pt x="309" y="292"/>
                  </a:lnTo>
                  <a:lnTo>
                    <a:pt x="314" y="220"/>
                  </a:lnTo>
                  <a:lnTo>
                    <a:pt x="320" y="132"/>
                  </a:lnTo>
                  <a:lnTo>
                    <a:pt x="294" y="117"/>
                  </a:lnTo>
                  <a:lnTo>
                    <a:pt x="266" y="114"/>
                  </a:lnTo>
                  <a:lnTo>
                    <a:pt x="251" y="100"/>
                  </a:lnTo>
                  <a:lnTo>
                    <a:pt x="245" y="79"/>
                  </a:lnTo>
                  <a:lnTo>
                    <a:pt x="244" y="57"/>
                  </a:lnTo>
                  <a:lnTo>
                    <a:pt x="243" y="33"/>
                  </a:lnTo>
                  <a:lnTo>
                    <a:pt x="237" y="14"/>
                  </a:lnTo>
                  <a:lnTo>
                    <a:pt x="222" y="3"/>
                  </a:lnTo>
                  <a:lnTo>
                    <a:pt x="194" y="2"/>
                  </a:lnTo>
                  <a:lnTo>
                    <a:pt x="183" y="17"/>
                  </a:lnTo>
                  <a:lnTo>
                    <a:pt x="195" y="40"/>
                  </a:lnTo>
                  <a:lnTo>
                    <a:pt x="209" y="61"/>
                  </a:lnTo>
                  <a:lnTo>
                    <a:pt x="226" y="84"/>
                  </a:lnTo>
                  <a:lnTo>
                    <a:pt x="241" y="104"/>
                  </a:lnTo>
                  <a:lnTo>
                    <a:pt x="255" y="127"/>
                  </a:lnTo>
                  <a:lnTo>
                    <a:pt x="266" y="150"/>
                  </a:lnTo>
                  <a:lnTo>
                    <a:pt x="272" y="177"/>
                  </a:lnTo>
                  <a:lnTo>
                    <a:pt x="272" y="206"/>
                  </a:lnTo>
                  <a:lnTo>
                    <a:pt x="256" y="188"/>
                  </a:lnTo>
                  <a:lnTo>
                    <a:pt x="241" y="167"/>
                  </a:lnTo>
                  <a:lnTo>
                    <a:pt x="224" y="145"/>
                  </a:lnTo>
                  <a:lnTo>
                    <a:pt x="209" y="121"/>
                  </a:lnTo>
                  <a:lnTo>
                    <a:pt x="195" y="95"/>
                  </a:lnTo>
                  <a:lnTo>
                    <a:pt x="181" y="68"/>
                  </a:lnTo>
                  <a:lnTo>
                    <a:pt x="170" y="40"/>
                  </a:lnTo>
                  <a:lnTo>
                    <a:pt x="162" y="11"/>
                  </a:lnTo>
                  <a:lnTo>
                    <a:pt x="156" y="6"/>
                  </a:lnTo>
                  <a:lnTo>
                    <a:pt x="149" y="3"/>
                  </a:lnTo>
                  <a:lnTo>
                    <a:pt x="141" y="0"/>
                  </a:lnTo>
                  <a:lnTo>
                    <a:pt x="133" y="0"/>
                  </a:lnTo>
                  <a:lnTo>
                    <a:pt x="124" y="2"/>
                  </a:lnTo>
                  <a:lnTo>
                    <a:pt x="119" y="4"/>
                  </a:lnTo>
                  <a:lnTo>
                    <a:pt x="115" y="10"/>
                  </a:lnTo>
                  <a:lnTo>
                    <a:pt x="113" y="17"/>
                  </a:lnTo>
                  <a:lnTo>
                    <a:pt x="123" y="39"/>
                  </a:lnTo>
                  <a:lnTo>
                    <a:pt x="135" y="60"/>
                  </a:lnTo>
                  <a:lnTo>
                    <a:pt x="152" y="79"/>
                  </a:lnTo>
                  <a:lnTo>
                    <a:pt x="167" y="99"/>
                  </a:lnTo>
                  <a:lnTo>
                    <a:pt x="184" y="121"/>
                  </a:lnTo>
                  <a:lnTo>
                    <a:pt x="198" y="145"/>
                  </a:lnTo>
                  <a:lnTo>
                    <a:pt x="211" y="173"/>
                  </a:lnTo>
                  <a:lnTo>
                    <a:pt x="218" y="206"/>
                  </a:lnTo>
                  <a:lnTo>
                    <a:pt x="227" y="205"/>
                  </a:lnTo>
                  <a:lnTo>
                    <a:pt x="240" y="205"/>
                  </a:lnTo>
                  <a:lnTo>
                    <a:pt x="248" y="210"/>
                  </a:lnTo>
                  <a:lnTo>
                    <a:pt x="252" y="221"/>
                  </a:lnTo>
                  <a:lnTo>
                    <a:pt x="238" y="231"/>
                  </a:lnTo>
                  <a:lnTo>
                    <a:pt x="224" y="237"/>
                  </a:lnTo>
                  <a:lnTo>
                    <a:pt x="209" y="239"/>
                  </a:lnTo>
                  <a:lnTo>
                    <a:pt x="194" y="239"/>
                  </a:lnTo>
                  <a:lnTo>
                    <a:pt x="179" y="239"/>
                  </a:lnTo>
                  <a:lnTo>
                    <a:pt x="165" y="239"/>
                  </a:lnTo>
                  <a:lnTo>
                    <a:pt x="151" y="242"/>
                  </a:lnTo>
                  <a:lnTo>
                    <a:pt x="140" y="249"/>
                  </a:lnTo>
                  <a:lnTo>
                    <a:pt x="134" y="225"/>
                  </a:lnTo>
                  <a:lnTo>
                    <a:pt x="124" y="203"/>
                  </a:lnTo>
                  <a:lnTo>
                    <a:pt x="115" y="182"/>
                  </a:lnTo>
                  <a:lnTo>
                    <a:pt x="105" y="160"/>
                  </a:lnTo>
                  <a:lnTo>
                    <a:pt x="91" y="148"/>
                  </a:lnTo>
                  <a:lnTo>
                    <a:pt x="80" y="135"/>
                  </a:lnTo>
                  <a:lnTo>
                    <a:pt x="67" y="124"/>
                  </a:lnTo>
                  <a:lnTo>
                    <a:pt x="58" y="113"/>
                  </a:lnTo>
                  <a:lnTo>
                    <a:pt x="45" y="106"/>
                  </a:lnTo>
                  <a:lnTo>
                    <a:pt x="32" y="102"/>
                  </a:lnTo>
                  <a:lnTo>
                    <a:pt x="17" y="103"/>
                  </a:lnTo>
                  <a:lnTo>
                    <a:pt x="0" y="110"/>
                  </a:lnTo>
                  <a:lnTo>
                    <a:pt x="3" y="122"/>
                  </a:lnTo>
                  <a:lnTo>
                    <a:pt x="10" y="132"/>
                  </a:lnTo>
                  <a:lnTo>
                    <a:pt x="19" y="138"/>
                  </a:lnTo>
                  <a:lnTo>
                    <a:pt x="30" y="141"/>
                  </a:lnTo>
                  <a:lnTo>
                    <a:pt x="39" y="145"/>
                  </a:lnTo>
                  <a:lnTo>
                    <a:pt x="49" y="149"/>
                  </a:lnTo>
                  <a:lnTo>
                    <a:pt x="59" y="154"/>
                  </a:lnTo>
                  <a:lnTo>
                    <a:pt x="66" y="164"/>
                  </a:lnTo>
                  <a:lnTo>
                    <a:pt x="77" y="181"/>
                  </a:lnTo>
                  <a:lnTo>
                    <a:pt x="87" y="198"/>
                  </a:lnTo>
                  <a:lnTo>
                    <a:pt x="94" y="217"/>
                  </a:lnTo>
                  <a:lnTo>
                    <a:pt x="96" y="241"/>
                  </a:lnTo>
                  <a:lnTo>
                    <a:pt x="95" y="269"/>
                  </a:lnTo>
                  <a:lnTo>
                    <a:pt x="91" y="292"/>
                  </a:lnTo>
                  <a:lnTo>
                    <a:pt x="87" y="309"/>
                  </a:lnTo>
                  <a:lnTo>
                    <a:pt x="85" y="314"/>
                  </a:lnTo>
                  <a:lnTo>
                    <a:pt x="78" y="341"/>
                  </a:lnTo>
                  <a:lnTo>
                    <a:pt x="78" y="366"/>
                  </a:lnTo>
                  <a:lnTo>
                    <a:pt x="84" y="388"/>
                  </a:lnTo>
                  <a:lnTo>
                    <a:pt x="92" y="409"/>
                  </a:lnTo>
                  <a:lnTo>
                    <a:pt x="105" y="428"/>
                  </a:lnTo>
                  <a:lnTo>
                    <a:pt x="119" y="445"/>
                  </a:lnTo>
                  <a:lnTo>
                    <a:pt x="135" y="462"/>
                  </a:lnTo>
                  <a:lnTo>
                    <a:pt x="151" y="477"/>
                  </a:lnTo>
                  <a:lnTo>
                    <a:pt x="172" y="473"/>
                  </a:lnTo>
                  <a:lnTo>
                    <a:pt x="195" y="465"/>
                  </a:lnTo>
                  <a:lnTo>
                    <a:pt x="220" y="455"/>
                  </a:lnTo>
                  <a:lnTo>
                    <a:pt x="245" y="444"/>
                  </a:lnTo>
                  <a:lnTo>
                    <a:pt x="269" y="433"/>
                  </a:lnTo>
                  <a:lnTo>
                    <a:pt x="290" y="419"/>
                  </a:lnTo>
                  <a:lnTo>
                    <a:pt x="307" y="406"/>
                  </a:lnTo>
                  <a:lnTo>
                    <a:pt x="319" y="394"/>
                  </a:lnTo>
                  <a:close/>
                </a:path>
              </a:pathLst>
            </a:custGeom>
            <a:solidFill>
              <a:srgbClr val="FFFFFF"/>
            </a:solidFill>
            <a:ln w="9525">
              <a:noFill/>
              <a:round/>
              <a:headEnd/>
              <a:tailEnd/>
            </a:ln>
          </p:spPr>
          <p:txBody>
            <a:bodyPr/>
            <a:lstStyle/>
            <a:p>
              <a:endParaRPr lang="tr-TR"/>
            </a:p>
          </p:txBody>
        </p:sp>
        <p:sp>
          <p:nvSpPr>
            <p:cNvPr id="38" name="Freeform 119"/>
            <p:cNvSpPr>
              <a:spLocks/>
            </p:cNvSpPr>
            <p:nvPr/>
          </p:nvSpPr>
          <p:spPr bwMode="auto">
            <a:xfrm>
              <a:off x="2646" y="2527"/>
              <a:ext cx="64" cy="95"/>
            </a:xfrm>
            <a:custGeom>
              <a:avLst/>
              <a:gdLst/>
              <a:ahLst/>
              <a:cxnLst>
                <a:cxn ang="0">
                  <a:pos x="130" y="167"/>
                </a:cxn>
                <a:cxn ang="0">
                  <a:pos x="128" y="181"/>
                </a:cxn>
                <a:cxn ang="0">
                  <a:pos x="121" y="188"/>
                </a:cxn>
                <a:cxn ang="0">
                  <a:pos x="110" y="189"/>
                </a:cxn>
                <a:cxn ang="0">
                  <a:pos x="99" y="185"/>
                </a:cxn>
                <a:cxn ang="0">
                  <a:pos x="96" y="178"/>
                </a:cxn>
                <a:cxn ang="0">
                  <a:pos x="92" y="166"/>
                </a:cxn>
                <a:cxn ang="0">
                  <a:pos x="86" y="149"/>
                </a:cxn>
                <a:cxn ang="0">
                  <a:pos x="78" y="128"/>
                </a:cxn>
                <a:cxn ang="0">
                  <a:pos x="67" y="106"/>
                </a:cxn>
                <a:cxn ang="0">
                  <a:pos x="52" y="82"/>
                </a:cxn>
                <a:cxn ang="0">
                  <a:pos x="34" y="59"/>
                </a:cxn>
                <a:cxn ang="0">
                  <a:pos x="10" y="35"/>
                </a:cxn>
                <a:cxn ang="0">
                  <a:pos x="0" y="21"/>
                </a:cxn>
                <a:cxn ang="0">
                  <a:pos x="2" y="7"/>
                </a:cxn>
                <a:cxn ang="0">
                  <a:pos x="11" y="0"/>
                </a:cxn>
                <a:cxn ang="0">
                  <a:pos x="28" y="0"/>
                </a:cxn>
                <a:cxn ang="0">
                  <a:pos x="39" y="7"/>
                </a:cxn>
                <a:cxn ang="0">
                  <a:pos x="53" y="21"/>
                </a:cxn>
                <a:cxn ang="0">
                  <a:pos x="68" y="41"/>
                </a:cxn>
                <a:cxn ang="0">
                  <a:pos x="84" y="63"/>
                </a:cxn>
                <a:cxn ang="0">
                  <a:pos x="98" y="89"/>
                </a:cxn>
                <a:cxn ang="0">
                  <a:pos x="111" y="116"/>
                </a:cxn>
                <a:cxn ang="0">
                  <a:pos x="121" y="142"/>
                </a:cxn>
                <a:cxn ang="0">
                  <a:pos x="130" y="167"/>
                </a:cxn>
              </a:cxnLst>
              <a:rect l="0" t="0" r="r" b="b"/>
              <a:pathLst>
                <a:path w="130" h="189">
                  <a:moveTo>
                    <a:pt x="130" y="167"/>
                  </a:moveTo>
                  <a:lnTo>
                    <a:pt x="128" y="181"/>
                  </a:lnTo>
                  <a:lnTo>
                    <a:pt x="121" y="188"/>
                  </a:lnTo>
                  <a:lnTo>
                    <a:pt x="110" y="189"/>
                  </a:lnTo>
                  <a:lnTo>
                    <a:pt x="99" y="185"/>
                  </a:lnTo>
                  <a:lnTo>
                    <a:pt x="96" y="178"/>
                  </a:lnTo>
                  <a:lnTo>
                    <a:pt x="92" y="166"/>
                  </a:lnTo>
                  <a:lnTo>
                    <a:pt x="86" y="149"/>
                  </a:lnTo>
                  <a:lnTo>
                    <a:pt x="78" y="128"/>
                  </a:lnTo>
                  <a:lnTo>
                    <a:pt x="67" y="106"/>
                  </a:lnTo>
                  <a:lnTo>
                    <a:pt x="52" y="82"/>
                  </a:lnTo>
                  <a:lnTo>
                    <a:pt x="34" y="59"/>
                  </a:lnTo>
                  <a:lnTo>
                    <a:pt x="10" y="35"/>
                  </a:lnTo>
                  <a:lnTo>
                    <a:pt x="0" y="21"/>
                  </a:lnTo>
                  <a:lnTo>
                    <a:pt x="2" y="7"/>
                  </a:lnTo>
                  <a:lnTo>
                    <a:pt x="11" y="0"/>
                  </a:lnTo>
                  <a:lnTo>
                    <a:pt x="28" y="0"/>
                  </a:lnTo>
                  <a:lnTo>
                    <a:pt x="39" y="7"/>
                  </a:lnTo>
                  <a:lnTo>
                    <a:pt x="53" y="21"/>
                  </a:lnTo>
                  <a:lnTo>
                    <a:pt x="68" y="41"/>
                  </a:lnTo>
                  <a:lnTo>
                    <a:pt x="84" y="63"/>
                  </a:lnTo>
                  <a:lnTo>
                    <a:pt x="98" y="89"/>
                  </a:lnTo>
                  <a:lnTo>
                    <a:pt x="111" y="116"/>
                  </a:lnTo>
                  <a:lnTo>
                    <a:pt x="121" y="142"/>
                  </a:lnTo>
                  <a:lnTo>
                    <a:pt x="130" y="167"/>
                  </a:lnTo>
                  <a:close/>
                </a:path>
              </a:pathLst>
            </a:custGeom>
            <a:solidFill>
              <a:srgbClr val="FFFFFF"/>
            </a:solidFill>
            <a:ln w="9525">
              <a:noFill/>
              <a:round/>
              <a:headEnd/>
              <a:tailEnd/>
            </a:ln>
          </p:spPr>
          <p:txBody>
            <a:bodyPr/>
            <a:lstStyle/>
            <a:p>
              <a:endParaRPr lang="tr-TR"/>
            </a:p>
          </p:txBody>
        </p:sp>
        <p:sp>
          <p:nvSpPr>
            <p:cNvPr id="39" name="Freeform 120"/>
            <p:cNvSpPr>
              <a:spLocks/>
            </p:cNvSpPr>
            <p:nvPr/>
          </p:nvSpPr>
          <p:spPr bwMode="auto">
            <a:xfrm>
              <a:off x="2923" y="2540"/>
              <a:ext cx="87" cy="88"/>
            </a:xfrm>
            <a:custGeom>
              <a:avLst/>
              <a:gdLst/>
              <a:ahLst/>
              <a:cxnLst>
                <a:cxn ang="0">
                  <a:pos x="174" y="99"/>
                </a:cxn>
                <a:cxn ang="0">
                  <a:pos x="174" y="177"/>
                </a:cxn>
                <a:cxn ang="0">
                  <a:pos x="162" y="171"/>
                </a:cxn>
                <a:cxn ang="0">
                  <a:pos x="155" y="164"/>
                </a:cxn>
                <a:cxn ang="0">
                  <a:pos x="151" y="157"/>
                </a:cxn>
                <a:cxn ang="0">
                  <a:pos x="151" y="148"/>
                </a:cxn>
                <a:cxn ang="0">
                  <a:pos x="152" y="137"/>
                </a:cxn>
                <a:cxn ang="0">
                  <a:pos x="152" y="124"/>
                </a:cxn>
                <a:cxn ang="0">
                  <a:pos x="152" y="110"/>
                </a:cxn>
                <a:cxn ang="0">
                  <a:pos x="148" y="95"/>
                </a:cxn>
                <a:cxn ang="0">
                  <a:pos x="135" y="78"/>
                </a:cxn>
                <a:cxn ang="0">
                  <a:pos x="121" y="63"/>
                </a:cxn>
                <a:cxn ang="0">
                  <a:pos x="105" y="52"/>
                </a:cxn>
                <a:cxn ang="0">
                  <a:pos x="85" y="41"/>
                </a:cxn>
                <a:cxn ang="0">
                  <a:pos x="66" y="32"/>
                </a:cxn>
                <a:cxn ang="0">
                  <a:pos x="43" y="24"/>
                </a:cxn>
                <a:cxn ang="0">
                  <a:pos x="23" y="17"/>
                </a:cxn>
                <a:cxn ang="0">
                  <a:pos x="0" y="10"/>
                </a:cxn>
                <a:cxn ang="0">
                  <a:pos x="10" y="3"/>
                </a:cxn>
                <a:cxn ang="0">
                  <a:pos x="21" y="0"/>
                </a:cxn>
                <a:cxn ang="0">
                  <a:pos x="35" y="2"/>
                </a:cxn>
                <a:cxn ang="0">
                  <a:pos x="49" y="4"/>
                </a:cxn>
                <a:cxn ang="0">
                  <a:pos x="63" y="9"/>
                </a:cxn>
                <a:cxn ang="0">
                  <a:pos x="77" y="13"/>
                </a:cxn>
                <a:cxn ang="0">
                  <a:pos x="91" y="18"/>
                </a:cxn>
                <a:cxn ang="0">
                  <a:pos x="105" y="21"/>
                </a:cxn>
                <a:cxn ang="0">
                  <a:pos x="116" y="27"/>
                </a:cxn>
                <a:cxn ang="0">
                  <a:pos x="127" y="35"/>
                </a:cxn>
                <a:cxn ang="0">
                  <a:pos x="137" y="45"/>
                </a:cxn>
                <a:cxn ang="0">
                  <a:pos x="145" y="56"/>
                </a:cxn>
                <a:cxn ang="0">
                  <a:pos x="153" y="67"/>
                </a:cxn>
                <a:cxn ang="0">
                  <a:pos x="162" y="78"/>
                </a:cxn>
                <a:cxn ang="0">
                  <a:pos x="169" y="89"/>
                </a:cxn>
                <a:cxn ang="0">
                  <a:pos x="174" y="99"/>
                </a:cxn>
              </a:cxnLst>
              <a:rect l="0" t="0" r="r" b="b"/>
              <a:pathLst>
                <a:path w="174" h="177">
                  <a:moveTo>
                    <a:pt x="174" y="99"/>
                  </a:moveTo>
                  <a:lnTo>
                    <a:pt x="174" y="177"/>
                  </a:lnTo>
                  <a:lnTo>
                    <a:pt x="162" y="171"/>
                  </a:lnTo>
                  <a:lnTo>
                    <a:pt x="155" y="164"/>
                  </a:lnTo>
                  <a:lnTo>
                    <a:pt x="151" y="157"/>
                  </a:lnTo>
                  <a:lnTo>
                    <a:pt x="151" y="148"/>
                  </a:lnTo>
                  <a:lnTo>
                    <a:pt x="152" y="137"/>
                  </a:lnTo>
                  <a:lnTo>
                    <a:pt x="152" y="124"/>
                  </a:lnTo>
                  <a:lnTo>
                    <a:pt x="152" y="110"/>
                  </a:lnTo>
                  <a:lnTo>
                    <a:pt x="148" y="95"/>
                  </a:lnTo>
                  <a:lnTo>
                    <a:pt x="135" y="78"/>
                  </a:lnTo>
                  <a:lnTo>
                    <a:pt x="121" y="63"/>
                  </a:lnTo>
                  <a:lnTo>
                    <a:pt x="105" y="52"/>
                  </a:lnTo>
                  <a:lnTo>
                    <a:pt x="85" y="41"/>
                  </a:lnTo>
                  <a:lnTo>
                    <a:pt x="66" y="32"/>
                  </a:lnTo>
                  <a:lnTo>
                    <a:pt x="43" y="24"/>
                  </a:lnTo>
                  <a:lnTo>
                    <a:pt x="23" y="17"/>
                  </a:lnTo>
                  <a:lnTo>
                    <a:pt x="0" y="10"/>
                  </a:lnTo>
                  <a:lnTo>
                    <a:pt x="10" y="3"/>
                  </a:lnTo>
                  <a:lnTo>
                    <a:pt x="21" y="0"/>
                  </a:lnTo>
                  <a:lnTo>
                    <a:pt x="35" y="2"/>
                  </a:lnTo>
                  <a:lnTo>
                    <a:pt x="49" y="4"/>
                  </a:lnTo>
                  <a:lnTo>
                    <a:pt x="63" y="9"/>
                  </a:lnTo>
                  <a:lnTo>
                    <a:pt x="77" y="13"/>
                  </a:lnTo>
                  <a:lnTo>
                    <a:pt x="91" y="18"/>
                  </a:lnTo>
                  <a:lnTo>
                    <a:pt x="105" y="21"/>
                  </a:lnTo>
                  <a:lnTo>
                    <a:pt x="116" y="27"/>
                  </a:lnTo>
                  <a:lnTo>
                    <a:pt x="127" y="35"/>
                  </a:lnTo>
                  <a:lnTo>
                    <a:pt x="137" y="45"/>
                  </a:lnTo>
                  <a:lnTo>
                    <a:pt x="145" y="56"/>
                  </a:lnTo>
                  <a:lnTo>
                    <a:pt x="153" y="67"/>
                  </a:lnTo>
                  <a:lnTo>
                    <a:pt x="162" y="78"/>
                  </a:lnTo>
                  <a:lnTo>
                    <a:pt x="169" y="89"/>
                  </a:lnTo>
                  <a:lnTo>
                    <a:pt x="174" y="99"/>
                  </a:lnTo>
                  <a:close/>
                </a:path>
              </a:pathLst>
            </a:custGeom>
            <a:solidFill>
              <a:srgbClr val="000000"/>
            </a:solidFill>
            <a:ln w="9525">
              <a:noFill/>
              <a:round/>
              <a:headEnd/>
              <a:tailEnd/>
            </a:ln>
          </p:spPr>
          <p:txBody>
            <a:bodyPr/>
            <a:lstStyle/>
            <a:p>
              <a:endParaRPr lang="tr-TR"/>
            </a:p>
          </p:txBody>
        </p:sp>
        <p:sp>
          <p:nvSpPr>
            <p:cNvPr id="40" name="Freeform 121"/>
            <p:cNvSpPr>
              <a:spLocks/>
            </p:cNvSpPr>
            <p:nvPr/>
          </p:nvSpPr>
          <p:spPr bwMode="auto">
            <a:xfrm>
              <a:off x="2817" y="2567"/>
              <a:ext cx="169" cy="140"/>
            </a:xfrm>
            <a:custGeom>
              <a:avLst/>
              <a:gdLst/>
              <a:ahLst/>
              <a:cxnLst>
                <a:cxn ang="0">
                  <a:pos x="333" y="64"/>
                </a:cxn>
                <a:cxn ang="0">
                  <a:pos x="337" y="95"/>
                </a:cxn>
                <a:cxn ang="0">
                  <a:pos x="338" y="123"/>
                </a:cxn>
                <a:cxn ang="0">
                  <a:pos x="334" y="146"/>
                </a:cxn>
                <a:cxn ang="0">
                  <a:pos x="327" y="165"/>
                </a:cxn>
                <a:cxn ang="0">
                  <a:pos x="318" y="182"/>
                </a:cxn>
                <a:cxn ang="0">
                  <a:pos x="305" y="198"/>
                </a:cxn>
                <a:cxn ang="0">
                  <a:pos x="290" y="216"/>
                </a:cxn>
                <a:cxn ang="0">
                  <a:pos x="274" y="237"/>
                </a:cxn>
                <a:cxn ang="0">
                  <a:pos x="261" y="251"/>
                </a:cxn>
                <a:cxn ang="0">
                  <a:pos x="240" y="262"/>
                </a:cxn>
                <a:cxn ang="0">
                  <a:pos x="216" y="271"/>
                </a:cxn>
                <a:cxn ang="0">
                  <a:pos x="190" y="276"/>
                </a:cxn>
                <a:cxn ang="0">
                  <a:pos x="160" y="280"/>
                </a:cxn>
                <a:cxn ang="0">
                  <a:pos x="131" y="280"/>
                </a:cxn>
                <a:cxn ang="0">
                  <a:pos x="102" y="278"/>
                </a:cxn>
                <a:cxn ang="0">
                  <a:pos x="74" y="272"/>
                </a:cxn>
                <a:cxn ang="0">
                  <a:pos x="57" y="258"/>
                </a:cxn>
                <a:cxn ang="0">
                  <a:pos x="41" y="244"/>
                </a:cxn>
                <a:cxn ang="0">
                  <a:pos x="27" y="229"/>
                </a:cxn>
                <a:cxn ang="0">
                  <a:pos x="14" y="212"/>
                </a:cxn>
                <a:cxn ang="0">
                  <a:pos x="6" y="194"/>
                </a:cxn>
                <a:cxn ang="0">
                  <a:pos x="0" y="173"/>
                </a:cxn>
                <a:cxn ang="0">
                  <a:pos x="0" y="148"/>
                </a:cxn>
                <a:cxn ang="0">
                  <a:pos x="5" y="122"/>
                </a:cxn>
                <a:cxn ang="0">
                  <a:pos x="20" y="98"/>
                </a:cxn>
                <a:cxn ang="0">
                  <a:pos x="35" y="79"/>
                </a:cxn>
                <a:cxn ang="0">
                  <a:pos x="53" y="62"/>
                </a:cxn>
                <a:cxn ang="0">
                  <a:pos x="71" y="48"/>
                </a:cxn>
                <a:cxn ang="0">
                  <a:pos x="92" y="36"/>
                </a:cxn>
                <a:cxn ang="0">
                  <a:pos x="114" y="25"/>
                </a:cxn>
                <a:cxn ang="0">
                  <a:pos x="140" y="12"/>
                </a:cxn>
                <a:cxn ang="0">
                  <a:pos x="167" y="1"/>
                </a:cxn>
                <a:cxn ang="0">
                  <a:pos x="192" y="0"/>
                </a:cxn>
                <a:cxn ang="0">
                  <a:pos x="216" y="0"/>
                </a:cxn>
                <a:cxn ang="0">
                  <a:pos x="241" y="4"/>
                </a:cxn>
                <a:cxn ang="0">
                  <a:pos x="263" y="9"/>
                </a:cxn>
                <a:cxn ang="0">
                  <a:pos x="284" y="18"/>
                </a:cxn>
                <a:cxn ang="0">
                  <a:pos x="304" y="30"/>
                </a:cxn>
                <a:cxn ang="0">
                  <a:pos x="319" y="45"/>
                </a:cxn>
                <a:cxn ang="0">
                  <a:pos x="333" y="64"/>
                </a:cxn>
              </a:cxnLst>
              <a:rect l="0" t="0" r="r" b="b"/>
              <a:pathLst>
                <a:path w="338" h="280">
                  <a:moveTo>
                    <a:pt x="333" y="64"/>
                  </a:moveTo>
                  <a:lnTo>
                    <a:pt x="337" y="95"/>
                  </a:lnTo>
                  <a:lnTo>
                    <a:pt x="338" y="123"/>
                  </a:lnTo>
                  <a:lnTo>
                    <a:pt x="334" y="146"/>
                  </a:lnTo>
                  <a:lnTo>
                    <a:pt x="327" y="165"/>
                  </a:lnTo>
                  <a:lnTo>
                    <a:pt x="318" y="182"/>
                  </a:lnTo>
                  <a:lnTo>
                    <a:pt x="305" y="198"/>
                  </a:lnTo>
                  <a:lnTo>
                    <a:pt x="290" y="216"/>
                  </a:lnTo>
                  <a:lnTo>
                    <a:pt x="274" y="237"/>
                  </a:lnTo>
                  <a:lnTo>
                    <a:pt x="261" y="251"/>
                  </a:lnTo>
                  <a:lnTo>
                    <a:pt x="240" y="262"/>
                  </a:lnTo>
                  <a:lnTo>
                    <a:pt x="216" y="271"/>
                  </a:lnTo>
                  <a:lnTo>
                    <a:pt x="190" y="276"/>
                  </a:lnTo>
                  <a:lnTo>
                    <a:pt x="160" y="280"/>
                  </a:lnTo>
                  <a:lnTo>
                    <a:pt x="131" y="280"/>
                  </a:lnTo>
                  <a:lnTo>
                    <a:pt x="102" y="278"/>
                  </a:lnTo>
                  <a:lnTo>
                    <a:pt x="74" y="272"/>
                  </a:lnTo>
                  <a:lnTo>
                    <a:pt x="57" y="258"/>
                  </a:lnTo>
                  <a:lnTo>
                    <a:pt x="41" y="244"/>
                  </a:lnTo>
                  <a:lnTo>
                    <a:pt x="27" y="229"/>
                  </a:lnTo>
                  <a:lnTo>
                    <a:pt x="14" y="212"/>
                  </a:lnTo>
                  <a:lnTo>
                    <a:pt x="6" y="194"/>
                  </a:lnTo>
                  <a:lnTo>
                    <a:pt x="0" y="173"/>
                  </a:lnTo>
                  <a:lnTo>
                    <a:pt x="0" y="148"/>
                  </a:lnTo>
                  <a:lnTo>
                    <a:pt x="5" y="122"/>
                  </a:lnTo>
                  <a:lnTo>
                    <a:pt x="20" y="98"/>
                  </a:lnTo>
                  <a:lnTo>
                    <a:pt x="35" y="79"/>
                  </a:lnTo>
                  <a:lnTo>
                    <a:pt x="53" y="62"/>
                  </a:lnTo>
                  <a:lnTo>
                    <a:pt x="71" y="48"/>
                  </a:lnTo>
                  <a:lnTo>
                    <a:pt x="92" y="36"/>
                  </a:lnTo>
                  <a:lnTo>
                    <a:pt x="114" y="25"/>
                  </a:lnTo>
                  <a:lnTo>
                    <a:pt x="140" y="12"/>
                  </a:lnTo>
                  <a:lnTo>
                    <a:pt x="167" y="1"/>
                  </a:lnTo>
                  <a:lnTo>
                    <a:pt x="192" y="0"/>
                  </a:lnTo>
                  <a:lnTo>
                    <a:pt x="216" y="0"/>
                  </a:lnTo>
                  <a:lnTo>
                    <a:pt x="241" y="4"/>
                  </a:lnTo>
                  <a:lnTo>
                    <a:pt x="263" y="9"/>
                  </a:lnTo>
                  <a:lnTo>
                    <a:pt x="284" y="18"/>
                  </a:lnTo>
                  <a:lnTo>
                    <a:pt x="304" y="30"/>
                  </a:lnTo>
                  <a:lnTo>
                    <a:pt x="319" y="45"/>
                  </a:lnTo>
                  <a:lnTo>
                    <a:pt x="333" y="64"/>
                  </a:lnTo>
                  <a:close/>
                </a:path>
              </a:pathLst>
            </a:custGeom>
            <a:solidFill>
              <a:srgbClr val="000000"/>
            </a:solidFill>
            <a:ln w="9525">
              <a:noFill/>
              <a:round/>
              <a:headEnd/>
              <a:tailEnd/>
            </a:ln>
          </p:spPr>
          <p:txBody>
            <a:bodyPr/>
            <a:lstStyle/>
            <a:p>
              <a:endParaRPr lang="tr-TR"/>
            </a:p>
          </p:txBody>
        </p:sp>
        <p:sp>
          <p:nvSpPr>
            <p:cNvPr id="41" name="Freeform 122"/>
            <p:cNvSpPr>
              <a:spLocks/>
            </p:cNvSpPr>
            <p:nvPr/>
          </p:nvSpPr>
          <p:spPr bwMode="auto">
            <a:xfrm>
              <a:off x="3114" y="2535"/>
              <a:ext cx="60" cy="73"/>
            </a:xfrm>
            <a:custGeom>
              <a:avLst/>
              <a:gdLst/>
              <a:ahLst/>
              <a:cxnLst>
                <a:cxn ang="0">
                  <a:pos x="71" y="54"/>
                </a:cxn>
                <a:cxn ang="0">
                  <a:pos x="61" y="55"/>
                </a:cxn>
                <a:cxn ang="0">
                  <a:pos x="51" y="57"/>
                </a:cxn>
                <a:cxn ang="0">
                  <a:pos x="42" y="52"/>
                </a:cxn>
                <a:cxn ang="0">
                  <a:pos x="39" y="34"/>
                </a:cxn>
                <a:cxn ang="0">
                  <a:pos x="43" y="27"/>
                </a:cxn>
                <a:cxn ang="0">
                  <a:pos x="50" y="20"/>
                </a:cxn>
                <a:cxn ang="0">
                  <a:pos x="60" y="18"/>
                </a:cxn>
                <a:cxn ang="0">
                  <a:pos x="71" y="15"/>
                </a:cxn>
                <a:cxn ang="0">
                  <a:pos x="83" y="13"/>
                </a:cxn>
                <a:cxn ang="0">
                  <a:pos x="94" y="15"/>
                </a:cxn>
                <a:cxn ang="0">
                  <a:pos x="106" y="19"/>
                </a:cxn>
                <a:cxn ang="0">
                  <a:pos x="115" y="23"/>
                </a:cxn>
                <a:cxn ang="0">
                  <a:pos x="120" y="12"/>
                </a:cxn>
                <a:cxn ang="0">
                  <a:pos x="89" y="0"/>
                </a:cxn>
                <a:cxn ang="0">
                  <a:pos x="74" y="0"/>
                </a:cxn>
                <a:cxn ang="0">
                  <a:pos x="60" y="5"/>
                </a:cxn>
                <a:cxn ang="0">
                  <a:pos x="46" y="12"/>
                </a:cxn>
                <a:cxn ang="0">
                  <a:pos x="35" y="22"/>
                </a:cxn>
                <a:cxn ang="0">
                  <a:pos x="25" y="32"/>
                </a:cxn>
                <a:cxn ang="0">
                  <a:pos x="15" y="43"/>
                </a:cxn>
                <a:cxn ang="0">
                  <a:pos x="8" y="52"/>
                </a:cxn>
                <a:cxn ang="0">
                  <a:pos x="1" y="61"/>
                </a:cxn>
                <a:cxn ang="0">
                  <a:pos x="0" y="72"/>
                </a:cxn>
                <a:cxn ang="0">
                  <a:pos x="4" y="77"/>
                </a:cxn>
                <a:cxn ang="0">
                  <a:pos x="14" y="80"/>
                </a:cxn>
                <a:cxn ang="0">
                  <a:pos x="25" y="79"/>
                </a:cxn>
                <a:cxn ang="0">
                  <a:pos x="39" y="77"/>
                </a:cxn>
                <a:cxn ang="0">
                  <a:pos x="53" y="75"/>
                </a:cxn>
                <a:cxn ang="0">
                  <a:pos x="64" y="75"/>
                </a:cxn>
                <a:cxn ang="0">
                  <a:pos x="74" y="77"/>
                </a:cxn>
                <a:cxn ang="0">
                  <a:pos x="81" y="84"/>
                </a:cxn>
                <a:cxn ang="0">
                  <a:pos x="79" y="91"/>
                </a:cxn>
                <a:cxn ang="0">
                  <a:pos x="75" y="98"/>
                </a:cxn>
                <a:cxn ang="0">
                  <a:pos x="69" y="107"/>
                </a:cxn>
                <a:cxn ang="0">
                  <a:pos x="64" y="115"/>
                </a:cxn>
                <a:cxn ang="0">
                  <a:pos x="57" y="125"/>
                </a:cxn>
                <a:cxn ang="0">
                  <a:pos x="50" y="133"/>
                </a:cxn>
                <a:cxn ang="0">
                  <a:pos x="42" y="140"/>
                </a:cxn>
                <a:cxn ang="0">
                  <a:pos x="35" y="147"/>
                </a:cxn>
                <a:cxn ang="0">
                  <a:pos x="58" y="147"/>
                </a:cxn>
                <a:cxn ang="0">
                  <a:pos x="67" y="137"/>
                </a:cxn>
                <a:cxn ang="0">
                  <a:pos x="76" y="128"/>
                </a:cxn>
                <a:cxn ang="0">
                  <a:pos x="86" y="116"/>
                </a:cxn>
                <a:cxn ang="0">
                  <a:pos x="94" y="104"/>
                </a:cxn>
                <a:cxn ang="0">
                  <a:pos x="103" y="93"/>
                </a:cxn>
                <a:cxn ang="0">
                  <a:pos x="107" y="80"/>
                </a:cxn>
                <a:cxn ang="0">
                  <a:pos x="108" y="69"/>
                </a:cxn>
                <a:cxn ang="0">
                  <a:pos x="104" y="59"/>
                </a:cxn>
                <a:cxn ang="0">
                  <a:pos x="92" y="47"/>
                </a:cxn>
                <a:cxn ang="0">
                  <a:pos x="82" y="45"/>
                </a:cxn>
                <a:cxn ang="0">
                  <a:pos x="74" y="51"/>
                </a:cxn>
                <a:cxn ang="0">
                  <a:pos x="71" y="54"/>
                </a:cxn>
              </a:cxnLst>
              <a:rect l="0" t="0" r="r" b="b"/>
              <a:pathLst>
                <a:path w="120" h="147">
                  <a:moveTo>
                    <a:pt x="71" y="54"/>
                  </a:moveTo>
                  <a:lnTo>
                    <a:pt x="61" y="55"/>
                  </a:lnTo>
                  <a:lnTo>
                    <a:pt x="51" y="57"/>
                  </a:lnTo>
                  <a:lnTo>
                    <a:pt x="42" y="52"/>
                  </a:lnTo>
                  <a:lnTo>
                    <a:pt x="39" y="34"/>
                  </a:lnTo>
                  <a:lnTo>
                    <a:pt x="43" y="27"/>
                  </a:lnTo>
                  <a:lnTo>
                    <a:pt x="50" y="20"/>
                  </a:lnTo>
                  <a:lnTo>
                    <a:pt x="60" y="18"/>
                  </a:lnTo>
                  <a:lnTo>
                    <a:pt x="71" y="15"/>
                  </a:lnTo>
                  <a:lnTo>
                    <a:pt x="83" y="13"/>
                  </a:lnTo>
                  <a:lnTo>
                    <a:pt x="94" y="15"/>
                  </a:lnTo>
                  <a:lnTo>
                    <a:pt x="106" y="19"/>
                  </a:lnTo>
                  <a:lnTo>
                    <a:pt x="115" y="23"/>
                  </a:lnTo>
                  <a:lnTo>
                    <a:pt x="120" y="12"/>
                  </a:lnTo>
                  <a:lnTo>
                    <a:pt x="89" y="0"/>
                  </a:lnTo>
                  <a:lnTo>
                    <a:pt x="74" y="0"/>
                  </a:lnTo>
                  <a:lnTo>
                    <a:pt x="60" y="5"/>
                  </a:lnTo>
                  <a:lnTo>
                    <a:pt x="46" y="12"/>
                  </a:lnTo>
                  <a:lnTo>
                    <a:pt x="35" y="22"/>
                  </a:lnTo>
                  <a:lnTo>
                    <a:pt x="25" y="32"/>
                  </a:lnTo>
                  <a:lnTo>
                    <a:pt x="15" y="43"/>
                  </a:lnTo>
                  <a:lnTo>
                    <a:pt x="8" y="52"/>
                  </a:lnTo>
                  <a:lnTo>
                    <a:pt x="1" y="61"/>
                  </a:lnTo>
                  <a:lnTo>
                    <a:pt x="0" y="72"/>
                  </a:lnTo>
                  <a:lnTo>
                    <a:pt x="4" y="77"/>
                  </a:lnTo>
                  <a:lnTo>
                    <a:pt x="14" y="80"/>
                  </a:lnTo>
                  <a:lnTo>
                    <a:pt x="25" y="79"/>
                  </a:lnTo>
                  <a:lnTo>
                    <a:pt x="39" y="77"/>
                  </a:lnTo>
                  <a:lnTo>
                    <a:pt x="53" y="75"/>
                  </a:lnTo>
                  <a:lnTo>
                    <a:pt x="64" y="75"/>
                  </a:lnTo>
                  <a:lnTo>
                    <a:pt x="74" y="77"/>
                  </a:lnTo>
                  <a:lnTo>
                    <a:pt x="81" y="84"/>
                  </a:lnTo>
                  <a:lnTo>
                    <a:pt x="79" y="91"/>
                  </a:lnTo>
                  <a:lnTo>
                    <a:pt x="75" y="98"/>
                  </a:lnTo>
                  <a:lnTo>
                    <a:pt x="69" y="107"/>
                  </a:lnTo>
                  <a:lnTo>
                    <a:pt x="64" y="115"/>
                  </a:lnTo>
                  <a:lnTo>
                    <a:pt x="57" y="125"/>
                  </a:lnTo>
                  <a:lnTo>
                    <a:pt x="50" y="133"/>
                  </a:lnTo>
                  <a:lnTo>
                    <a:pt x="42" y="140"/>
                  </a:lnTo>
                  <a:lnTo>
                    <a:pt x="35" y="147"/>
                  </a:lnTo>
                  <a:lnTo>
                    <a:pt x="58" y="147"/>
                  </a:lnTo>
                  <a:lnTo>
                    <a:pt x="67" y="137"/>
                  </a:lnTo>
                  <a:lnTo>
                    <a:pt x="76" y="128"/>
                  </a:lnTo>
                  <a:lnTo>
                    <a:pt x="86" y="116"/>
                  </a:lnTo>
                  <a:lnTo>
                    <a:pt x="94" y="104"/>
                  </a:lnTo>
                  <a:lnTo>
                    <a:pt x="103" y="93"/>
                  </a:lnTo>
                  <a:lnTo>
                    <a:pt x="107" y="80"/>
                  </a:lnTo>
                  <a:lnTo>
                    <a:pt x="108" y="69"/>
                  </a:lnTo>
                  <a:lnTo>
                    <a:pt x="104" y="59"/>
                  </a:lnTo>
                  <a:lnTo>
                    <a:pt x="92" y="47"/>
                  </a:lnTo>
                  <a:lnTo>
                    <a:pt x="82" y="45"/>
                  </a:lnTo>
                  <a:lnTo>
                    <a:pt x="74" y="51"/>
                  </a:lnTo>
                  <a:lnTo>
                    <a:pt x="71" y="54"/>
                  </a:lnTo>
                  <a:close/>
                </a:path>
              </a:pathLst>
            </a:custGeom>
            <a:solidFill>
              <a:srgbClr val="000000"/>
            </a:solidFill>
            <a:ln w="9525">
              <a:noFill/>
              <a:round/>
              <a:headEnd/>
              <a:tailEnd/>
            </a:ln>
          </p:spPr>
          <p:txBody>
            <a:bodyPr/>
            <a:lstStyle/>
            <a:p>
              <a:endParaRPr lang="tr-TR"/>
            </a:p>
          </p:txBody>
        </p:sp>
        <p:sp>
          <p:nvSpPr>
            <p:cNvPr id="42" name="Freeform 123"/>
            <p:cNvSpPr>
              <a:spLocks/>
            </p:cNvSpPr>
            <p:nvPr/>
          </p:nvSpPr>
          <p:spPr bwMode="auto">
            <a:xfrm>
              <a:off x="2838" y="2579"/>
              <a:ext cx="128" cy="52"/>
            </a:xfrm>
            <a:custGeom>
              <a:avLst/>
              <a:gdLst/>
              <a:ahLst/>
              <a:cxnLst>
                <a:cxn ang="0">
                  <a:pos x="254" y="27"/>
                </a:cxn>
                <a:cxn ang="0">
                  <a:pos x="239" y="30"/>
                </a:cxn>
                <a:cxn ang="0">
                  <a:pos x="224" y="34"/>
                </a:cxn>
                <a:cxn ang="0">
                  <a:pos x="207" y="39"/>
                </a:cxn>
                <a:cxn ang="0">
                  <a:pos x="190" y="41"/>
                </a:cxn>
                <a:cxn ang="0">
                  <a:pos x="173" y="45"/>
                </a:cxn>
                <a:cxn ang="0">
                  <a:pos x="157" y="50"/>
                </a:cxn>
                <a:cxn ang="0">
                  <a:pos x="140" y="54"/>
                </a:cxn>
                <a:cxn ang="0">
                  <a:pos x="123" y="58"/>
                </a:cxn>
                <a:cxn ang="0">
                  <a:pos x="105" y="62"/>
                </a:cxn>
                <a:cxn ang="0">
                  <a:pos x="90" y="68"/>
                </a:cxn>
                <a:cxn ang="0">
                  <a:pos x="73" y="72"/>
                </a:cxn>
                <a:cxn ang="0">
                  <a:pos x="58" y="77"/>
                </a:cxn>
                <a:cxn ang="0">
                  <a:pos x="41" y="84"/>
                </a:cxn>
                <a:cxn ang="0">
                  <a:pos x="27" y="90"/>
                </a:cxn>
                <a:cxn ang="0">
                  <a:pos x="13" y="97"/>
                </a:cxn>
                <a:cxn ang="0">
                  <a:pos x="0" y="104"/>
                </a:cxn>
                <a:cxn ang="0">
                  <a:pos x="2" y="80"/>
                </a:cxn>
                <a:cxn ang="0">
                  <a:pos x="9" y="68"/>
                </a:cxn>
                <a:cxn ang="0">
                  <a:pos x="20" y="58"/>
                </a:cxn>
                <a:cxn ang="0">
                  <a:pos x="34" y="43"/>
                </a:cxn>
                <a:cxn ang="0">
                  <a:pos x="55" y="29"/>
                </a:cxn>
                <a:cxn ang="0">
                  <a:pos x="80" y="16"/>
                </a:cxn>
                <a:cxn ang="0">
                  <a:pos x="108" y="7"/>
                </a:cxn>
                <a:cxn ang="0">
                  <a:pos x="140" y="1"/>
                </a:cxn>
                <a:cxn ang="0">
                  <a:pos x="171" y="0"/>
                </a:cxn>
                <a:cxn ang="0">
                  <a:pos x="201" y="2"/>
                </a:cxn>
                <a:cxn ang="0">
                  <a:pos x="230" y="12"/>
                </a:cxn>
                <a:cxn ang="0">
                  <a:pos x="254" y="27"/>
                </a:cxn>
              </a:cxnLst>
              <a:rect l="0" t="0" r="r" b="b"/>
              <a:pathLst>
                <a:path w="254" h="104">
                  <a:moveTo>
                    <a:pt x="254" y="27"/>
                  </a:moveTo>
                  <a:lnTo>
                    <a:pt x="239" y="30"/>
                  </a:lnTo>
                  <a:lnTo>
                    <a:pt x="224" y="34"/>
                  </a:lnTo>
                  <a:lnTo>
                    <a:pt x="207" y="39"/>
                  </a:lnTo>
                  <a:lnTo>
                    <a:pt x="190" y="41"/>
                  </a:lnTo>
                  <a:lnTo>
                    <a:pt x="173" y="45"/>
                  </a:lnTo>
                  <a:lnTo>
                    <a:pt x="157" y="50"/>
                  </a:lnTo>
                  <a:lnTo>
                    <a:pt x="140" y="54"/>
                  </a:lnTo>
                  <a:lnTo>
                    <a:pt x="123" y="58"/>
                  </a:lnTo>
                  <a:lnTo>
                    <a:pt x="105" y="62"/>
                  </a:lnTo>
                  <a:lnTo>
                    <a:pt x="90" y="68"/>
                  </a:lnTo>
                  <a:lnTo>
                    <a:pt x="73" y="72"/>
                  </a:lnTo>
                  <a:lnTo>
                    <a:pt x="58" y="77"/>
                  </a:lnTo>
                  <a:lnTo>
                    <a:pt x="41" y="84"/>
                  </a:lnTo>
                  <a:lnTo>
                    <a:pt x="27" y="90"/>
                  </a:lnTo>
                  <a:lnTo>
                    <a:pt x="13" y="97"/>
                  </a:lnTo>
                  <a:lnTo>
                    <a:pt x="0" y="104"/>
                  </a:lnTo>
                  <a:lnTo>
                    <a:pt x="2" y="80"/>
                  </a:lnTo>
                  <a:lnTo>
                    <a:pt x="9" y="68"/>
                  </a:lnTo>
                  <a:lnTo>
                    <a:pt x="20" y="58"/>
                  </a:lnTo>
                  <a:lnTo>
                    <a:pt x="34" y="43"/>
                  </a:lnTo>
                  <a:lnTo>
                    <a:pt x="55" y="29"/>
                  </a:lnTo>
                  <a:lnTo>
                    <a:pt x="80" y="16"/>
                  </a:lnTo>
                  <a:lnTo>
                    <a:pt x="108" y="7"/>
                  </a:lnTo>
                  <a:lnTo>
                    <a:pt x="140" y="1"/>
                  </a:lnTo>
                  <a:lnTo>
                    <a:pt x="171" y="0"/>
                  </a:lnTo>
                  <a:lnTo>
                    <a:pt x="201" y="2"/>
                  </a:lnTo>
                  <a:lnTo>
                    <a:pt x="230" y="12"/>
                  </a:lnTo>
                  <a:lnTo>
                    <a:pt x="254" y="27"/>
                  </a:lnTo>
                  <a:close/>
                </a:path>
              </a:pathLst>
            </a:custGeom>
            <a:solidFill>
              <a:srgbClr val="FFFFFF"/>
            </a:solidFill>
            <a:ln w="9525">
              <a:noFill/>
              <a:round/>
              <a:headEnd/>
              <a:tailEnd/>
            </a:ln>
          </p:spPr>
          <p:txBody>
            <a:bodyPr/>
            <a:lstStyle/>
            <a:p>
              <a:endParaRPr lang="tr-TR"/>
            </a:p>
          </p:txBody>
        </p:sp>
        <p:sp>
          <p:nvSpPr>
            <p:cNvPr id="43" name="Freeform 124"/>
            <p:cNvSpPr>
              <a:spLocks/>
            </p:cNvSpPr>
            <p:nvPr/>
          </p:nvSpPr>
          <p:spPr bwMode="auto">
            <a:xfrm>
              <a:off x="3631" y="2604"/>
              <a:ext cx="96" cy="52"/>
            </a:xfrm>
            <a:custGeom>
              <a:avLst/>
              <a:gdLst/>
              <a:ahLst/>
              <a:cxnLst>
                <a:cxn ang="0">
                  <a:pos x="192" y="104"/>
                </a:cxn>
                <a:cxn ang="0">
                  <a:pos x="2" y="39"/>
                </a:cxn>
                <a:cxn ang="0">
                  <a:pos x="0" y="26"/>
                </a:cxn>
                <a:cxn ang="0">
                  <a:pos x="0" y="15"/>
                </a:cxn>
                <a:cxn ang="0">
                  <a:pos x="4" y="5"/>
                </a:cxn>
                <a:cxn ang="0">
                  <a:pos x="14" y="0"/>
                </a:cxn>
                <a:cxn ang="0">
                  <a:pos x="39" y="11"/>
                </a:cxn>
                <a:cxn ang="0">
                  <a:pos x="67" y="19"/>
                </a:cxn>
                <a:cxn ang="0">
                  <a:pos x="93" y="26"/>
                </a:cxn>
                <a:cxn ang="0">
                  <a:pos x="120" y="34"/>
                </a:cxn>
                <a:cxn ang="0">
                  <a:pos x="145" y="44"/>
                </a:cxn>
                <a:cxn ang="0">
                  <a:pos x="166" y="58"/>
                </a:cxn>
                <a:cxn ang="0">
                  <a:pos x="181" y="78"/>
                </a:cxn>
                <a:cxn ang="0">
                  <a:pos x="192" y="104"/>
                </a:cxn>
              </a:cxnLst>
              <a:rect l="0" t="0" r="r" b="b"/>
              <a:pathLst>
                <a:path w="192" h="104">
                  <a:moveTo>
                    <a:pt x="192" y="104"/>
                  </a:moveTo>
                  <a:lnTo>
                    <a:pt x="2" y="39"/>
                  </a:lnTo>
                  <a:lnTo>
                    <a:pt x="0" y="26"/>
                  </a:lnTo>
                  <a:lnTo>
                    <a:pt x="0" y="15"/>
                  </a:lnTo>
                  <a:lnTo>
                    <a:pt x="4" y="5"/>
                  </a:lnTo>
                  <a:lnTo>
                    <a:pt x="14" y="0"/>
                  </a:lnTo>
                  <a:lnTo>
                    <a:pt x="39" y="11"/>
                  </a:lnTo>
                  <a:lnTo>
                    <a:pt x="67" y="19"/>
                  </a:lnTo>
                  <a:lnTo>
                    <a:pt x="93" y="26"/>
                  </a:lnTo>
                  <a:lnTo>
                    <a:pt x="120" y="34"/>
                  </a:lnTo>
                  <a:lnTo>
                    <a:pt x="145" y="44"/>
                  </a:lnTo>
                  <a:lnTo>
                    <a:pt x="166" y="58"/>
                  </a:lnTo>
                  <a:lnTo>
                    <a:pt x="181" y="78"/>
                  </a:lnTo>
                  <a:lnTo>
                    <a:pt x="192" y="104"/>
                  </a:lnTo>
                  <a:close/>
                </a:path>
              </a:pathLst>
            </a:custGeom>
            <a:solidFill>
              <a:srgbClr val="FFFFFF"/>
            </a:solidFill>
            <a:ln w="9525">
              <a:noFill/>
              <a:round/>
              <a:headEnd/>
              <a:tailEnd/>
            </a:ln>
          </p:spPr>
          <p:txBody>
            <a:bodyPr/>
            <a:lstStyle/>
            <a:p>
              <a:endParaRPr lang="tr-TR"/>
            </a:p>
          </p:txBody>
        </p:sp>
        <p:sp>
          <p:nvSpPr>
            <p:cNvPr id="44" name="Freeform 125"/>
            <p:cNvSpPr>
              <a:spLocks/>
            </p:cNvSpPr>
            <p:nvPr/>
          </p:nvSpPr>
          <p:spPr bwMode="auto">
            <a:xfrm>
              <a:off x="2728" y="2636"/>
              <a:ext cx="33" cy="69"/>
            </a:xfrm>
            <a:custGeom>
              <a:avLst/>
              <a:gdLst/>
              <a:ahLst/>
              <a:cxnLst>
                <a:cxn ang="0">
                  <a:pos x="24" y="61"/>
                </a:cxn>
                <a:cxn ang="0">
                  <a:pos x="24" y="139"/>
                </a:cxn>
                <a:cxn ang="0">
                  <a:pos x="9" y="139"/>
                </a:cxn>
                <a:cxn ang="0">
                  <a:pos x="9" y="116"/>
                </a:cxn>
                <a:cxn ang="0">
                  <a:pos x="0" y="116"/>
                </a:cxn>
                <a:cxn ang="0">
                  <a:pos x="3" y="99"/>
                </a:cxn>
                <a:cxn ang="0">
                  <a:pos x="6" y="82"/>
                </a:cxn>
                <a:cxn ang="0">
                  <a:pos x="11" y="66"/>
                </a:cxn>
                <a:cxn ang="0">
                  <a:pos x="20" y="49"/>
                </a:cxn>
                <a:cxn ang="0">
                  <a:pos x="28" y="34"/>
                </a:cxn>
                <a:cxn ang="0">
                  <a:pos x="39" y="21"/>
                </a:cxn>
                <a:cxn ang="0">
                  <a:pos x="52" y="9"/>
                </a:cxn>
                <a:cxn ang="0">
                  <a:pos x="67" y="0"/>
                </a:cxn>
                <a:cxn ang="0">
                  <a:pos x="67" y="4"/>
                </a:cxn>
                <a:cxn ang="0">
                  <a:pos x="64" y="11"/>
                </a:cxn>
                <a:cxn ang="0">
                  <a:pos x="57" y="17"/>
                </a:cxn>
                <a:cxn ang="0">
                  <a:pos x="50" y="25"/>
                </a:cxn>
                <a:cxn ang="0">
                  <a:pos x="41" y="34"/>
                </a:cxn>
                <a:cxn ang="0">
                  <a:pos x="34" y="42"/>
                </a:cxn>
                <a:cxn ang="0">
                  <a:pos x="27" y="52"/>
                </a:cxn>
                <a:cxn ang="0">
                  <a:pos x="24" y="61"/>
                </a:cxn>
              </a:cxnLst>
              <a:rect l="0" t="0" r="r" b="b"/>
              <a:pathLst>
                <a:path w="67" h="139">
                  <a:moveTo>
                    <a:pt x="24" y="61"/>
                  </a:moveTo>
                  <a:lnTo>
                    <a:pt x="24" y="139"/>
                  </a:lnTo>
                  <a:lnTo>
                    <a:pt x="9" y="139"/>
                  </a:lnTo>
                  <a:lnTo>
                    <a:pt x="9" y="116"/>
                  </a:lnTo>
                  <a:lnTo>
                    <a:pt x="0" y="116"/>
                  </a:lnTo>
                  <a:lnTo>
                    <a:pt x="3" y="99"/>
                  </a:lnTo>
                  <a:lnTo>
                    <a:pt x="6" y="82"/>
                  </a:lnTo>
                  <a:lnTo>
                    <a:pt x="11" y="66"/>
                  </a:lnTo>
                  <a:lnTo>
                    <a:pt x="20" y="49"/>
                  </a:lnTo>
                  <a:lnTo>
                    <a:pt x="28" y="34"/>
                  </a:lnTo>
                  <a:lnTo>
                    <a:pt x="39" y="21"/>
                  </a:lnTo>
                  <a:lnTo>
                    <a:pt x="52" y="9"/>
                  </a:lnTo>
                  <a:lnTo>
                    <a:pt x="67" y="0"/>
                  </a:lnTo>
                  <a:lnTo>
                    <a:pt x="67" y="4"/>
                  </a:lnTo>
                  <a:lnTo>
                    <a:pt x="64" y="11"/>
                  </a:lnTo>
                  <a:lnTo>
                    <a:pt x="57" y="17"/>
                  </a:lnTo>
                  <a:lnTo>
                    <a:pt x="50" y="25"/>
                  </a:lnTo>
                  <a:lnTo>
                    <a:pt x="41" y="34"/>
                  </a:lnTo>
                  <a:lnTo>
                    <a:pt x="34" y="42"/>
                  </a:lnTo>
                  <a:lnTo>
                    <a:pt x="27" y="52"/>
                  </a:lnTo>
                  <a:lnTo>
                    <a:pt x="24" y="61"/>
                  </a:lnTo>
                  <a:close/>
                </a:path>
              </a:pathLst>
            </a:custGeom>
            <a:solidFill>
              <a:srgbClr val="000000"/>
            </a:solidFill>
            <a:ln w="9525">
              <a:noFill/>
              <a:round/>
              <a:headEnd/>
              <a:tailEnd/>
            </a:ln>
          </p:spPr>
          <p:txBody>
            <a:bodyPr/>
            <a:lstStyle/>
            <a:p>
              <a:endParaRPr lang="tr-TR"/>
            </a:p>
          </p:txBody>
        </p:sp>
        <p:sp>
          <p:nvSpPr>
            <p:cNvPr id="45" name="Freeform 126"/>
            <p:cNvSpPr>
              <a:spLocks/>
            </p:cNvSpPr>
            <p:nvPr/>
          </p:nvSpPr>
          <p:spPr bwMode="auto">
            <a:xfrm>
              <a:off x="2680" y="2751"/>
              <a:ext cx="85" cy="51"/>
            </a:xfrm>
            <a:custGeom>
              <a:avLst/>
              <a:gdLst/>
              <a:ahLst/>
              <a:cxnLst>
                <a:cxn ang="0">
                  <a:pos x="170" y="4"/>
                </a:cxn>
                <a:cxn ang="0">
                  <a:pos x="162" y="26"/>
                </a:cxn>
                <a:cxn ang="0">
                  <a:pos x="148" y="43"/>
                </a:cxn>
                <a:cxn ang="0">
                  <a:pos x="130" y="56"/>
                </a:cxn>
                <a:cxn ang="0">
                  <a:pos x="109" y="64"/>
                </a:cxn>
                <a:cxn ang="0">
                  <a:pos x="87" y="72"/>
                </a:cxn>
                <a:cxn ang="0">
                  <a:pos x="64" y="79"/>
                </a:cxn>
                <a:cxn ang="0">
                  <a:pos x="43" y="89"/>
                </a:cxn>
                <a:cxn ang="0">
                  <a:pos x="24" y="102"/>
                </a:cxn>
                <a:cxn ang="0">
                  <a:pos x="0" y="102"/>
                </a:cxn>
                <a:cxn ang="0">
                  <a:pos x="2" y="77"/>
                </a:cxn>
                <a:cxn ang="0">
                  <a:pos x="13" y="58"/>
                </a:cxn>
                <a:cxn ang="0">
                  <a:pos x="31" y="46"/>
                </a:cxn>
                <a:cxn ang="0">
                  <a:pos x="55" y="38"/>
                </a:cxn>
                <a:cxn ang="0">
                  <a:pos x="80" y="31"/>
                </a:cxn>
                <a:cxn ang="0">
                  <a:pos x="106" y="24"/>
                </a:cxn>
                <a:cxn ang="0">
                  <a:pos x="131" y="14"/>
                </a:cxn>
                <a:cxn ang="0">
                  <a:pos x="151" y="0"/>
                </a:cxn>
                <a:cxn ang="0">
                  <a:pos x="170" y="4"/>
                </a:cxn>
              </a:cxnLst>
              <a:rect l="0" t="0" r="r" b="b"/>
              <a:pathLst>
                <a:path w="170" h="102">
                  <a:moveTo>
                    <a:pt x="170" y="4"/>
                  </a:moveTo>
                  <a:lnTo>
                    <a:pt x="162" y="26"/>
                  </a:lnTo>
                  <a:lnTo>
                    <a:pt x="148" y="43"/>
                  </a:lnTo>
                  <a:lnTo>
                    <a:pt x="130" y="56"/>
                  </a:lnTo>
                  <a:lnTo>
                    <a:pt x="109" y="64"/>
                  </a:lnTo>
                  <a:lnTo>
                    <a:pt x="87" y="72"/>
                  </a:lnTo>
                  <a:lnTo>
                    <a:pt x="64" y="79"/>
                  </a:lnTo>
                  <a:lnTo>
                    <a:pt x="43" y="89"/>
                  </a:lnTo>
                  <a:lnTo>
                    <a:pt x="24" y="102"/>
                  </a:lnTo>
                  <a:lnTo>
                    <a:pt x="0" y="102"/>
                  </a:lnTo>
                  <a:lnTo>
                    <a:pt x="2" y="77"/>
                  </a:lnTo>
                  <a:lnTo>
                    <a:pt x="13" y="58"/>
                  </a:lnTo>
                  <a:lnTo>
                    <a:pt x="31" y="46"/>
                  </a:lnTo>
                  <a:lnTo>
                    <a:pt x="55" y="38"/>
                  </a:lnTo>
                  <a:lnTo>
                    <a:pt x="80" y="31"/>
                  </a:lnTo>
                  <a:lnTo>
                    <a:pt x="106" y="24"/>
                  </a:lnTo>
                  <a:lnTo>
                    <a:pt x="131" y="14"/>
                  </a:lnTo>
                  <a:lnTo>
                    <a:pt x="151" y="0"/>
                  </a:lnTo>
                  <a:lnTo>
                    <a:pt x="170" y="4"/>
                  </a:lnTo>
                  <a:close/>
                </a:path>
              </a:pathLst>
            </a:custGeom>
            <a:solidFill>
              <a:srgbClr val="FFFFFF"/>
            </a:solidFill>
            <a:ln w="9525">
              <a:noFill/>
              <a:round/>
              <a:headEnd/>
              <a:tailEnd/>
            </a:ln>
          </p:spPr>
          <p:txBody>
            <a:bodyPr/>
            <a:lstStyle/>
            <a:p>
              <a:endParaRPr lang="tr-TR"/>
            </a:p>
          </p:txBody>
        </p:sp>
        <p:sp>
          <p:nvSpPr>
            <p:cNvPr id="46" name="Freeform 127"/>
            <p:cNvSpPr>
              <a:spLocks/>
            </p:cNvSpPr>
            <p:nvPr/>
          </p:nvSpPr>
          <p:spPr bwMode="auto">
            <a:xfrm>
              <a:off x="2915" y="2751"/>
              <a:ext cx="324" cy="305"/>
            </a:xfrm>
            <a:custGeom>
              <a:avLst/>
              <a:gdLst/>
              <a:ahLst/>
              <a:cxnLst>
                <a:cxn ang="0">
                  <a:pos x="464" y="565"/>
                </a:cxn>
                <a:cxn ang="0">
                  <a:pos x="507" y="587"/>
                </a:cxn>
                <a:cxn ang="0">
                  <a:pos x="548" y="602"/>
                </a:cxn>
                <a:cxn ang="0">
                  <a:pos x="601" y="502"/>
                </a:cxn>
                <a:cxn ang="0">
                  <a:pos x="648" y="414"/>
                </a:cxn>
                <a:cxn ang="0">
                  <a:pos x="617" y="309"/>
                </a:cxn>
                <a:cxn ang="0">
                  <a:pos x="574" y="274"/>
                </a:cxn>
                <a:cxn ang="0">
                  <a:pos x="510" y="259"/>
                </a:cxn>
                <a:cxn ang="0">
                  <a:pos x="438" y="217"/>
                </a:cxn>
                <a:cxn ang="0">
                  <a:pos x="377" y="154"/>
                </a:cxn>
                <a:cxn ang="0">
                  <a:pos x="321" y="97"/>
                </a:cxn>
                <a:cxn ang="0">
                  <a:pos x="317" y="18"/>
                </a:cxn>
                <a:cxn ang="0">
                  <a:pos x="300" y="14"/>
                </a:cxn>
                <a:cxn ang="0">
                  <a:pos x="269" y="49"/>
                </a:cxn>
                <a:cxn ang="0">
                  <a:pos x="242" y="93"/>
                </a:cxn>
                <a:cxn ang="0">
                  <a:pos x="246" y="152"/>
                </a:cxn>
                <a:cxn ang="0">
                  <a:pos x="244" y="213"/>
                </a:cxn>
                <a:cxn ang="0">
                  <a:pos x="260" y="234"/>
                </a:cxn>
                <a:cxn ang="0">
                  <a:pos x="278" y="243"/>
                </a:cxn>
                <a:cxn ang="0">
                  <a:pos x="303" y="139"/>
                </a:cxn>
                <a:cxn ang="0">
                  <a:pos x="301" y="299"/>
                </a:cxn>
                <a:cxn ang="0">
                  <a:pos x="265" y="359"/>
                </a:cxn>
                <a:cxn ang="0">
                  <a:pos x="204" y="312"/>
                </a:cxn>
                <a:cxn ang="0">
                  <a:pos x="151" y="261"/>
                </a:cxn>
                <a:cxn ang="0">
                  <a:pos x="112" y="189"/>
                </a:cxn>
                <a:cxn ang="0">
                  <a:pos x="122" y="132"/>
                </a:cxn>
                <a:cxn ang="0">
                  <a:pos x="136" y="159"/>
                </a:cxn>
                <a:cxn ang="0">
                  <a:pos x="146" y="206"/>
                </a:cxn>
                <a:cxn ang="0">
                  <a:pos x="160" y="241"/>
                </a:cxn>
                <a:cxn ang="0">
                  <a:pos x="197" y="231"/>
                </a:cxn>
                <a:cxn ang="0">
                  <a:pos x="199" y="182"/>
                </a:cxn>
                <a:cxn ang="0">
                  <a:pos x="197" y="135"/>
                </a:cxn>
                <a:cxn ang="0">
                  <a:pos x="189" y="100"/>
                </a:cxn>
                <a:cxn ang="0">
                  <a:pos x="151" y="89"/>
                </a:cxn>
                <a:cxn ang="0">
                  <a:pos x="112" y="82"/>
                </a:cxn>
                <a:cxn ang="0">
                  <a:pos x="44" y="150"/>
                </a:cxn>
                <a:cxn ang="0">
                  <a:pos x="11" y="218"/>
                </a:cxn>
                <a:cxn ang="0">
                  <a:pos x="0" y="277"/>
                </a:cxn>
                <a:cxn ang="0">
                  <a:pos x="19" y="367"/>
                </a:cxn>
                <a:cxn ang="0">
                  <a:pos x="82" y="423"/>
                </a:cxn>
                <a:cxn ang="0">
                  <a:pos x="167" y="462"/>
                </a:cxn>
                <a:cxn ang="0">
                  <a:pos x="257" y="502"/>
                </a:cxn>
                <a:cxn ang="0">
                  <a:pos x="333" y="559"/>
                </a:cxn>
                <a:cxn ang="0">
                  <a:pos x="356" y="598"/>
                </a:cxn>
                <a:cxn ang="0">
                  <a:pos x="374" y="595"/>
                </a:cxn>
                <a:cxn ang="0">
                  <a:pos x="396" y="572"/>
                </a:cxn>
                <a:cxn ang="0">
                  <a:pos x="434" y="559"/>
                </a:cxn>
              </a:cxnLst>
              <a:rect l="0" t="0" r="r" b="b"/>
              <a:pathLst>
                <a:path w="648" h="609">
                  <a:moveTo>
                    <a:pt x="434" y="559"/>
                  </a:moveTo>
                  <a:lnTo>
                    <a:pt x="449" y="560"/>
                  </a:lnTo>
                  <a:lnTo>
                    <a:pt x="464" y="565"/>
                  </a:lnTo>
                  <a:lnTo>
                    <a:pt x="480" y="572"/>
                  </a:lnTo>
                  <a:lnTo>
                    <a:pt x="493" y="579"/>
                  </a:lnTo>
                  <a:lnTo>
                    <a:pt x="507" y="587"/>
                  </a:lnTo>
                  <a:lnTo>
                    <a:pt x="521" y="594"/>
                  </a:lnTo>
                  <a:lnTo>
                    <a:pt x="534" y="599"/>
                  </a:lnTo>
                  <a:lnTo>
                    <a:pt x="548" y="602"/>
                  </a:lnTo>
                  <a:lnTo>
                    <a:pt x="559" y="563"/>
                  </a:lnTo>
                  <a:lnTo>
                    <a:pt x="578" y="531"/>
                  </a:lnTo>
                  <a:lnTo>
                    <a:pt x="601" y="502"/>
                  </a:lnTo>
                  <a:lnTo>
                    <a:pt x="623" y="474"/>
                  </a:lnTo>
                  <a:lnTo>
                    <a:pt x="640" y="446"/>
                  </a:lnTo>
                  <a:lnTo>
                    <a:pt x="648" y="414"/>
                  </a:lnTo>
                  <a:lnTo>
                    <a:pt x="644" y="377"/>
                  </a:lnTo>
                  <a:lnTo>
                    <a:pt x="621" y="331"/>
                  </a:lnTo>
                  <a:lnTo>
                    <a:pt x="617" y="309"/>
                  </a:lnTo>
                  <a:lnTo>
                    <a:pt x="608" y="293"/>
                  </a:lnTo>
                  <a:lnTo>
                    <a:pt x="592" y="282"/>
                  </a:lnTo>
                  <a:lnTo>
                    <a:pt x="574" y="274"/>
                  </a:lnTo>
                  <a:lnTo>
                    <a:pt x="552" y="270"/>
                  </a:lnTo>
                  <a:lnTo>
                    <a:pt x="531" y="264"/>
                  </a:lnTo>
                  <a:lnTo>
                    <a:pt x="510" y="259"/>
                  </a:lnTo>
                  <a:lnTo>
                    <a:pt x="492" y="250"/>
                  </a:lnTo>
                  <a:lnTo>
                    <a:pt x="463" y="235"/>
                  </a:lnTo>
                  <a:lnTo>
                    <a:pt x="438" y="217"/>
                  </a:lnTo>
                  <a:lnTo>
                    <a:pt x="416" y="196"/>
                  </a:lnTo>
                  <a:lnTo>
                    <a:pt x="395" y="175"/>
                  </a:lnTo>
                  <a:lnTo>
                    <a:pt x="377" y="154"/>
                  </a:lnTo>
                  <a:lnTo>
                    <a:pt x="359" y="134"/>
                  </a:lnTo>
                  <a:lnTo>
                    <a:pt x="340" y="114"/>
                  </a:lnTo>
                  <a:lnTo>
                    <a:pt x="321" y="97"/>
                  </a:lnTo>
                  <a:lnTo>
                    <a:pt x="317" y="74"/>
                  </a:lnTo>
                  <a:lnTo>
                    <a:pt x="315" y="46"/>
                  </a:lnTo>
                  <a:lnTo>
                    <a:pt x="317" y="18"/>
                  </a:lnTo>
                  <a:lnTo>
                    <a:pt x="325" y="0"/>
                  </a:lnTo>
                  <a:lnTo>
                    <a:pt x="310" y="0"/>
                  </a:lnTo>
                  <a:lnTo>
                    <a:pt x="300" y="14"/>
                  </a:lnTo>
                  <a:lnTo>
                    <a:pt x="290" y="26"/>
                  </a:lnTo>
                  <a:lnTo>
                    <a:pt x="279" y="38"/>
                  </a:lnTo>
                  <a:lnTo>
                    <a:pt x="269" y="49"/>
                  </a:lnTo>
                  <a:lnTo>
                    <a:pt x="258" y="61"/>
                  </a:lnTo>
                  <a:lnTo>
                    <a:pt x="250" y="77"/>
                  </a:lnTo>
                  <a:lnTo>
                    <a:pt x="242" y="93"/>
                  </a:lnTo>
                  <a:lnTo>
                    <a:pt x="236" y="113"/>
                  </a:lnTo>
                  <a:lnTo>
                    <a:pt x="249" y="129"/>
                  </a:lnTo>
                  <a:lnTo>
                    <a:pt x="246" y="152"/>
                  </a:lnTo>
                  <a:lnTo>
                    <a:pt x="239" y="178"/>
                  </a:lnTo>
                  <a:lnTo>
                    <a:pt x="240" y="206"/>
                  </a:lnTo>
                  <a:lnTo>
                    <a:pt x="244" y="213"/>
                  </a:lnTo>
                  <a:lnTo>
                    <a:pt x="249" y="220"/>
                  </a:lnTo>
                  <a:lnTo>
                    <a:pt x="254" y="227"/>
                  </a:lnTo>
                  <a:lnTo>
                    <a:pt x="260" y="234"/>
                  </a:lnTo>
                  <a:lnTo>
                    <a:pt x="265" y="239"/>
                  </a:lnTo>
                  <a:lnTo>
                    <a:pt x="271" y="243"/>
                  </a:lnTo>
                  <a:lnTo>
                    <a:pt x="278" y="243"/>
                  </a:lnTo>
                  <a:lnTo>
                    <a:pt x="283" y="241"/>
                  </a:lnTo>
                  <a:lnTo>
                    <a:pt x="286" y="198"/>
                  </a:lnTo>
                  <a:lnTo>
                    <a:pt x="303" y="139"/>
                  </a:lnTo>
                  <a:lnTo>
                    <a:pt x="310" y="139"/>
                  </a:lnTo>
                  <a:lnTo>
                    <a:pt x="310" y="225"/>
                  </a:lnTo>
                  <a:lnTo>
                    <a:pt x="301" y="299"/>
                  </a:lnTo>
                  <a:lnTo>
                    <a:pt x="292" y="350"/>
                  </a:lnTo>
                  <a:lnTo>
                    <a:pt x="286" y="370"/>
                  </a:lnTo>
                  <a:lnTo>
                    <a:pt x="265" y="359"/>
                  </a:lnTo>
                  <a:lnTo>
                    <a:pt x="244" y="345"/>
                  </a:lnTo>
                  <a:lnTo>
                    <a:pt x="224" y="330"/>
                  </a:lnTo>
                  <a:lnTo>
                    <a:pt x="204" y="312"/>
                  </a:lnTo>
                  <a:lnTo>
                    <a:pt x="186" y="295"/>
                  </a:lnTo>
                  <a:lnTo>
                    <a:pt x="168" y="278"/>
                  </a:lnTo>
                  <a:lnTo>
                    <a:pt x="151" y="261"/>
                  </a:lnTo>
                  <a:lnTo>
                    <a:pt x="135" y="246"/>
                  </a:lnTo>
                  <a:lnTo>
                    <a:pt x="122" y="220"/>
                  </a:lnTo>
                  <a:lnTo>
                    <a:pt x="112" y="189"/>
                  </a:lnTo>
                  <a:lnTo>
                    <a:pt x="108" y="156"/>
                  </a:lnTo>
                  <a:lnTo>
                    <a:pt x="114" y="125"/>
                  </a:lnTo>
                  <a:lnTo>
                    <a:pt x="122" y="132"/>
                  </a:lnTo>
                  <a:lnTo>
                    <a:pt x="129" y="143"/>
                  </a:lnTo>
                  <a:lnTo>
                    <a:pt x="135" y="154"/>
                  </a:lnTo>
                  <a:lnTo>
                    <a:pt x="136" y="159"/>
                  </a:lnTo>
                  <a:lnTo>
                    <a:pt x="140" y="175"/>
                  </a:lnTo>
                  <a:lnTo>
                    <a:pt x="143" y="191"/>
                  </a:lnTo>
                  <a:lnTo>
                    <a:pt x="146" y="206"/>
                  </a:lnTo>
                  <a:lnTo>
                    <a:pt x="148" y="220"/>
                  </a:lnTo>
                  <a:lnTo>
                    <a:pt x="153" y="231"/>
                  </a:lnTo>
                  <a:lnTo>
                    <a:pt x="160" y="241"/>
                  </a:lnTo>
                  <a:lnTo>
                    <a:pt x="171" y="248"/>
                  </a:lnTo>
                  <a:lnTo>
                    <a:pt x="186" y="250"/>
                  </a:lnTo>
                  <a:lnTo>
                    <a:pt x="197" y="231"/>
                  </a:lnTo>
                  <a:lnTo>
                    <a:pt x="201" y="214"/>
                  </a:lnTo>
                  <a:lnTo>
                    <a:pt x="201" y="198"/>
                  </a:lnTo>
                  <a:lnTo>
                    <a:pt x="199" y="182"/>
                  </a:lnTo>
                  <a:lnTo>
                    <a:pt x="196" y="167"/>
                  </a:lnTo>
                  <a:lnTo>
                    <a:pt x="194" y="152"/>
                  </a:lnTo>
                  <a:lnTo>
                    <a:pt x="197" y="135"/>
                  </a:lnTo>
                  <a:lnTo>
                    <a:pt x="205" y="117"/>
                  </a:lnTo>
                  <a:lnTo>
                    <a:pt x="199" y="107"/>
                  </a:lnTo>
                  <a:lnTo>
                    <a:pt x="189" y="100"/>
                  </a:lnTo>
                  <a:lnTo>
                    <a:pt x="178" y="96"/>
                  </a:lnTo>
                  <a:lnTo>
                    <a:pt x="165" y="92"/>
                  </a:lnTo>
                  <a:lnTo>
                    <a:pt x="151" y="89"/>
                  </a:lnTo>
                  <a:lnTo>
                    <a:pt x="139" y="86"/>
                  </a:lnTo>
                  <a:lnTo>
                    <a:pt x="125" y="85"/>
                  </a:lnTo>
                  <a:lnTo>
                    <a:pt x="112" y="82"/>
                  </a:lnTo>
                  <a:lnTo>
                    <a:pt x="86" y="102"/>
                  </a:lnTo>
                  <a:lnTo>
                    <a:pt x="64" y="124"/>
                  </a:lnTo>
                  <a:lnTo>
                    <a:pt x="44" y="150"/>
                  </a:lnTo>
                  <a:lnTo>
                    <a:pt x="30" y="175"/>
                  </a:lnTo>
                  <a:lnTo>
                    <a:pt x="19" y="199"/>
                  </a:lnTo>
                  <a:lnTo>
                    <a:pt x="11" y="218"/>
                  </a:lnTo>
                  <a:lnTo>
                    <a:pt x="7" y="232"/>
                  </a:lnTo>
                  <a:lnTo>
                    <a:pt x="5" y="236"/>
                  </a:lnTo>
                  <a:lnTo>
                    <a:pt x="0" y="277"/>
                  </a:lnTo>
                  <a:lnTo>
                    <a:pt x="0" y="312"/>
                  </a:lnTo>
                  <a:lnTo>
                    <a:pt x="7" y="342"/>
                  </a:lnTo>
                  <a:lnTo>
                    <a:pt x="19" y="367"/>
                  </a:lnTo>
                  <a:lnTo>
                    <a:pt x="36" y="389"/>
                  </a:lnTo>
                  <a:lnTo>
                    <a:pt x="57" y="407"/>
                  </a:lnTo>
                  <a:lnTo>
                    <a:pt x="82" y="423"/>
                  </a:lnTo>
                  <a:lnTo>
                    <a:pt x="108" y="437"/>
                  </a:lnTo>
                  <a:lnTo>
                    <a:pt x="137" y="451"/>
                  </a:lnTo>
                  <a:lnTo>
                    <a:pt x="167" y="462"/>
                  </a:lnTo>
                  <a:lnTo>
                    <a:pt x="197" y="474"/>
                  </a:lnTo>
                  <a:lnTo>
                    <a:pt x="228" y="488"/>
                  </a:lnTo>
                  <a:lnTo>
                    <a:pt x="257" y="502"/>
                  </a:lnTo>
                  <a:lnTo>
                    <a:pt x="285" y="519"/>
                  </a:lnTo>
                  <a:lnTo>
                    <a:pt x="311" y="537"/>
                  </a:lnTo>
                  <a:lnTo>
                    <a:pt x="333" y="559"/>
                  </a:lnTo>
                  <a:lnTo>
                    <a:pt x="342" y="574"/>
                  </a:lnTo>
                  <a:lnTo>
                    <a:pt x="349" y="587"/>
                  </a:lnTo>
                  <a:lnTo>
                    <a:pt x="356" y="598"/>
                  </a:lnTo>
                  <a:lnTo>
                    <a:pt x="364" y="609"/>
                  </a:lnTo>
                  <a:lnTo>
                    <a:pt x="368" y="602"/>
                  </a:lnTo>
                  <a:lnTo>
                    <a:pt x="374" y="595"/>
                  </a:lnTo>
                  <a:lnTo>
                    <a:pt x="379" y="587"/>
                  </a:lnTo>
                  <a:lnTo>
                    <a:pt x="388" y="579"/>
                  </a:lnTo>
                  <a:lnTo>
                    <a:pt x="396" y="572"/>
                  </a:lnTo>
                  <a:lnTo>
                    <a:pt x="407" y="566"/>
                  </a:lnTo>
                  <a:lnTo>
                    <a:pt x="420" y="562"/>
                  </a:lnTo>
                  <a:lnTo>
                    <a:pt x="434" y="559"/>
                  </a:lnTo>
                  <a:close/>
                </a:path>
              </a:pathLst>
            </a:custGeom>
            <a:solidFill>
              <a:srgbClr val="FFFFFF"/>
            </a:solidFill>
            <a:ln w="9525">
              <a:noFill/>
              <a:round/>
              <a:headEnd/>
              <a:tailEnd/>
            </a:ln>
          </p:spPr>
          <p:txBody>
            <a:bodyPr/>
            <a:lstStyle/>
            <a:p>
              <a:endParaRPr lang="tr-TR"/>
            </a:p>
          </p:txBody>
        </p:sp>
        <p:sp>
          <p:nvSpPr>
            <p:cNvPr id="47" name="Freeform 128"/>
            <p:cNvSpPr>
              <a:spLocks/>
            </p:cNvSpPr>
            <p:nvPr/>
          </p:nvSpPr>
          <p:spPr bwMode="auto">
            <a:xfrm>
              <a:off x="2861" y="2976"/>
              <a:ext cx="708" cy="468"/>
            </a:xfrm>
            <a:custGeom>
              <a:avLst/>
              <a:gdLst/>
              <a:ahLst/>
              <a:cxnLst>
                <a:cxn ang="0">
                  <a:pos x="507" y="151"/>
                </a:cxn>
                <a:cxn ang="0">
                  <a:pos x="531" y="144"/>
                </a:cxn>
                <a:cxn ang="0">
                  <a:pos x="557" y="154"/>
                </a:cxn>
                <a:cxn ang="0">
                  <a:pos x="600" y="171"/>
                </a:cxn>
                <a:cxn ang="0">
                  <a:pos x="647" y="186"/>
                </a:cxn>
                <a:cxn ang="0">
                  <a:pos x="677" y="189"/>
                </a:cxn>
                <a:cxn ang="0">
                  <a:pos x="679" y="178"/>
                </a:cxn>
                <a:cxn ang="0">
                  <a:pos x="714" y="93"/>
                </a:cxn>
                <a:cxn ang="0">
                  <a:pos x="761" y="18"/>
                </a:cxn>
                <a:cxn ang="0">
                  <a:pos x="823" y="20"/>
                </a:cxn>
                <a:cxn ang="0">
                  <a:pos x="969" y="80"/>
                </a:cxn>
                <a:cxn ang="0">
                  <a:pos x="1112" y="147"/>
                </a:cxn>
                <a:cxn ang="0">
                  <a:pos x="1241" y="222"/>
                </a:cxn>
                <a:cxn ang="0">
                  <a:pos x="1344" y="312"/>
                </a:cxn>
                <a:cxn ang="0">
                  <a:pos x="1410" y="422"/>
                </a:cxn>
                <a:cxn ang="0">
                  <a:pos x="1414" y="532"/>
                </a:cxn>
                <a:cxn ang="0">
                  <a:pos x="1389" y="659"/>
                </a:cxn>
                <a:cxn ang="0">
                  <a:pos x="1350" y="712"/>
                </a:cxn>
                <a:cxn ang="0">
                  <a:pos x="1305" y="716"/>
                </a:cxn>
                <a:cxn ang="0">
                  <a:pos x="1260" y="716"/>
                </a:cxn>
                <a:cxn ang="0">
                  <a:pos x="1211" y="712"/>
                </a:cxn>
                <a:cxn ang="0">
                  <a:pos x="1162" y="709"/>
                </a:cxn>
                <a:cxn ang="0">
                  <a:pos x="1112" y="710"/>
                </a:cxn>
                <a:cxn ang="0">
                  <a:pos x="1083" y="563"/>
                </a:cxn>
                <a:cxn ang="0">
                  <a:pos x="1024" y="486"/>
                </a:cxn>
                <a:cxn ang="0">
                  <a:pos x="926" y="449"/>
                </a:cxn>
                <a:cxn ang="0">
                  <a:pos x="775" y="454"/>
                </a:cxn>
                <a:cxn ang="0">
                  <a:pos x="649" y="507"/>
                </a:cxn>
                <a:cxn ang="0">
                  <a:pos x="543" y="588"/>
                </a:cxn>
                <a:cxn ang="0">
                  <a:pos x="455" y="684"/>
                </a:cxn>
                <a:cxn ang="0">
                  <a:pos x="383" y="777"/>
                </a:cxn>
                <a:cxn ang="0">
                  <a:pos x="358" y="812"/>
                </a:cxn>
                <a:cxn ang="0">
                  <a:pos x="336" y="835"/>
                </a:cxn>
                <a:cxn ang="0">
                  <a:pos x="298" y="856"/>
                </a:cxn>
                <a:cxn ang="0">
                  <a:pos x="237" y="874"/>
                </a:cxn>
                <a:cxn ang="0">
                  <a:pos x="174" y="891"/>
                </a:cxn>
                <a:cxn ang="0">
                  <a:pos x="113" y="906"/>
                </a:cxn>
                <a:cxn ang="0">
                  <a:pos x="55" y="922"/>
                </a:cxn>
                <a:cxn ang="0">
                  <a:pos x="0" y="935"/>
                </a:cxn>
                <a:cxn ang="0">
                  <a:pos x="44" y="769"/>
                </a:cxn>
                <a:cxn ang="0">
                  <a:pos x="96" y="621"/>
                </a:cxn>
                <a:cxn ang="0">
                  <a:pos x="155" y="478"/>
                </a:cxn>
                <a:cxn ang="0">
                  <a:pos x="190" y="424"/>
                </a:cxn>
                <a:cxn ang="0">
                  <a:pos x="237" y="361"/>
                </a:cxn>
                <a:cxn ang="0">
                  <a:pos x="294" y="296"/>
                </a:cxn>
                <a:cxn ang="0">
                  <a:pos x="354" y="232"/>
                </a:cxn>
                <a:cxn ang="0">
                  <a:pos x="411" y="175"/>
                </a:cxn>
                <a:cxn ang="0">
                  <a:pos x="440" y="191"/>
                </a:cxn>
                <a:cxn ang="0">
                  <a:pos x="467" y="211"/>
                </a:cxn>
                <a:cxn ang="0">
                  <a:pos x="487" y="171"/>
                </a:cxn>
              </a:cxnLst>
              <a:rect l="0" t="0" r="r" b="b"/>
              <a:pathLst>
                <a:path w="1417" h="935">
                  <a:moveTo>
                    <a:pt x="487" y="171"/>
                  </a:moveTo>
                  <a:lnTo>
                    <a:pt x="497" y="160"/>
                  </a:lnTo>
                  <a:lnTo>
                    <a:pt x="507" y="151"/>
                  </a:lnTo>
                  <a:lnTo>
                    <a:pt x="515" y="147"/>
                  </a:lnTo>
                  <a:lnTo>
                    <a:pt x="522" y="144"/>
                  </a:lnTo>
                  <a:lnTo>
                    <a:pt x="531" y="144"/>
                  </a:lnTo>
                  <a:lnTo>
                    <a:pt x="539" y="146"/>
                  </a:lnTo>
                  <a:lnTo>
                    <a:pt x="547" y="148"/>
                  </a:lnTo>
                  <a:lnTo>
                    <a:pt x="557" y="154"/>
                  </a:lnTo>
                  <a:lnTo>
                    <a:pt x="569" y="160"/>
                  </a:lnTo>
                  <a:lnTo>
                    <a:pt x="585" y="165"/>
                  </a:lnTo>
                  <a:lnTo>
                    <a:pt x="600" y="171"/>
                  </a:lnTo>
                  <a:lnTo>
                    <a:pt x="615" y="176"/>
                  </a:lnTo>
                  <a:lnTo>
                    <a:pt x="632" y="180"/>
                  </a:lnTo>
                  <a:lnTo>
                    <a:pt x="647" y="186"/>
                  </a:lnTo>
                  <a:lnTo>
                    <a:pt x="661" y="190"/>
                  </a:lnTo>
                  <a:lnTo>
                    <a:pt x="674" y="194"/>
                  </a:lnTo>
                  <a:lnTo>
                    <a:pt x="677" y="189"/>
                  </a:lnTo>
                  <a:lnTo>
                    <a:pt x="678" y="183"/>
                  </a:lnTo>
                  <a:lnTo>
                    <a:pt x="679" y="179"/>
                  </a:lnTo>
                  <a:lnTo>
                    <a:pt x="679" y="178"/>
                  </a:lnTo>
                  <a:lnTo>
                    <a:pt x="686" y="151"/>
                  </a:lnTo>
                  <a:lnTo>
                    <a:pt x="699" y="122"/>
                  </a:lnTo>
                  <a:lnTo>
                    <a:pt x="714" y="93"/>
                  </a:lnTo>
                  <a:lnTo>
                    <a:pt x="732" y="64"/>
                  </a:lnTo>
                  <a:lnTo>
                    <a:pt x="748" y="39"/>
                  </a:lnTo>
                  <a:lnTo>
                    <a:pt x="761" y="18"/>
                  </a:lnTo>
                  <a:lnTo>
                    <a:pt x="771" y="5"/>
                  </a:lnTo>
                  <a:lnTo>
                    <a:pt x="775" y="0"/>
                  </a:lnTo>
                  <a:lnTo>
                    <a:pt x="823" y="20"/>
                  </a:lnTo>
                  <a:lnTo>
                    <a:pt x="870" y="40"/>
                  </a:lnTo>
                  <a:lnTo>
                    <a:pt x="920" y="61"/>
                  </a:lnTo>
                  <a:lnTo>
                    <a:pt x="969" y="80"/>
                  </a:lnTo>
                  <a:lnTo>
                    <a:pt x="1017" y="102"/>
                  </a:lnTo>
                  <a:lnTo>
                    <a:pt x="1065" y="123"/>
                  </a:lnTo>
                  <a:lnTo>
                    <a:pt x="1112" y="147"/>
                  </a:lnTo>
                  <a:lnTo>
                    <a:pt x="1158" y="171"/>
                  </a:lnTo>
                  <a:lnTo>
                    <a:pt x="1201" y="196"/>
                  </a:lnTo>
                  <a:lnTo>
                    <a:pt x="1241" y="222"/>
                  </a:lnTo>
                  <a:lnTo>
                    <a:pt x="1279" y="250"/>
                  </a:lnTo>
                  <a:lnTo>
                    <a:pt x="1314" y="280"/>
                  </a:lnTo>
                  <a:lnTo>
                    <a:pt x="1344" y="312"/>
                  </a:lnTo>
                  <a:lnTo>
                    <a:pt x="1371" y="346"/>
                  </a:lnTo>
                  <a:lnTo>
                    <a:pt x="1393" y="383"/>
                  </a:lnTo>
                  <a:lnTo>
                    <a:pt x="1410" y="422"/>
                  </a:lnTo>
                  <a:lnTo>
                    <a:pt x="1415" y="452"/>
                  </a:lnTo>
                  <a:lnTo>
                    <a:pt x="1417" y="489"/>
                  </a:lnTo>
                  <a:lnTo>
                    <a:pt x="1414" y="532"/>
                  </a:lnTo>
                  <a:lnTo>
                    <a:pt x="1408" y="577"/>
                  </a:lnTo>
                  <a:lnTo>
                    <a:pt x="1400" y="620"/>
                  </a:lnTo>
                  <a:lnTo>
                    <a:pt x="1389" y="659"/>
                  </a:lnTo>
                  <a:lnTo>
                    <a:pt x="1376" y="688"/>
                  </a:lnTo>
                  <a:lnTo>
                    <a:pt x="1364" y="707"/>
                  </a:lnTo>
                  <a:lnTo>
                    <a:pt x="1350" y="712"/>
                  </a:lnTo>
                  <a:lnTo>
                    <a:pt x="1336" y="713"/>
                  </a:lnTo>
                  <a:lnTo>
                    <a:pt x="1321" y="716"/>
                  </a:lnTo>
                  <a:lnTo>
                    <a:pt x="1305" y="716"/>
                  </a:lnTo>
                  <a:lnTo>
                    <a:pt x="1290" y="717"/>
                  </a:lnTo>
                  <a:lnTo>
                    <a:pt x="1275" y="716"/>
                  </a:lnTo>
                  <a:lnTo>
                    <a:pt x="1260" y="716"/>
                  </a:lnTo>
                  <a:lnTo>
                    <a:pt x="1244" y="714"/>
                  </a:lnTo>
                  <a:lnTo>
                    <a:pt x="1228" y="713"/>
                  </a:lnTo>
                  <a:lnTo>
                    <a:pt x="1211" y="712"/>
                  </a:lnTo>
                  <a:lnTo>
                    <a:pt x="1196" y="712"/>
                  </a:lnTo>
                  <a:lnTo>
                    <a:pt x="1179" y="710"/>
                  </a:lnTo>
                  <a:lnTo>
                    <a:pt x="1162" y="709"/>
                  </a:lnTo>
                  <a:lnTo>
                    <a:pt x="1145" y="709"/>
                  </a:lnTo>
                  <a:lnTo>
                    <a:pt x="1129" y="709"/>
                  </a:lnTo>
                  <a:lnTo>
                    <a:pt x="1112" y="710"/>
                  </a:lnTo>
                  <a:lnTo>
                    <a:pt x="1108" y="650"/>
                  </a:lnTo>
                  <a:lnTo>
                    <a:pt x="1098" y="602"/>
                  </a:lnTo>
                  <a:lnTo>
                    <a:pt x="1083" y="563"/>
                  </a:lnTo>
                  <a:lnTo>
                    <a:pt x="1066" y="531"/>
                  </a:lnTo>
                  <a:lnTo>
                    <a:pt x="1045" y="506"/>
                  </a:lnTo>
                  <a:lnTo>
                    <a:pt x="1024" y="486"/>
                  </a:lnTo>
                  <a:lnTo>
                    <a:pt x="1002" y="471"/>
                  </a:lnTo>
                  <a:lnTo>
                    <a:pt x="981" y="460"/>
                  </a:lnTo>
                  <a:lnTo>
                    <a:pt x="926" y="449"/>
                  </a:lnTo>
                  <a:lnTo>
                    <a:pt x="873" y="445"/>
                  </a:lnTo>
                  <a:lnTo>
                    <a:pt x="823" y="447"/>
                  </a:lnTo>
                  <a:lnTo>
                    <a:pt x="775" y="454"/>
                  </a:lnTo>
                  <a:lnTo>
                    <a:pt x="731" y="468"/>
                  </a:lnTo>
                  <a:lnTo>
                    <a:pt x="688" y="485"/>
                  </a:lnTo>
                  <a:lnTo>
                    <a:pt x="649" y="507"/>
                  </a:lnTo>
                  <a:lnTo>
                    <a:pt x="611" y="531"/>
                  </a:lnTo>
                  <a:lnTo>
                    <a:pt x="575" y="559"/>
                  </a:lnTo>
                  <a:lnTo>
                    <a:pt x="543" y="588"/>
                  </a:lnTo>
                  <a:lnTo>
                    <a:pt x="511" y="620"/>
                  </a:lnTo>
                  <a:lnTo>
                    <a:pt x="482" y="652"/>
                  </a:lnTo>
                  <a:lnTo>
                    <a:pt x="455" y="684"/>
                  </a:lnTo>
                  <a:lnTo>
                    <a:pt x="429" y="716"/>
                  </a:lnTo>
                  <a:lnTo>
                    <a:pt x="405" y="748"/>
                  </a:lnTo>
                  <a:lnTo>
                    <a:pt x="383" y="777"/>
                  </a:lnTo>
                  <a:lnTo>
                    <a:pt x="373" y="791"/>
                  </a:lnTo>
                  <a:lnTo>
                    <a:pt x="365" y="802"/>
                  </a:lnTo>
                  <a:lnTo>
                    <a:pt x="358" y="812"/>
                  </a:lnTo>
                  <a:lnTo>
                    <a:pt x="351" y="821"/>
                  </a:lnTo>
                  <a:lnTo>
                    <a:pt x="344" y="828"/>
                  </a:lnTo>
                  <a:lnTo>
                    <a:pt x="336" y="835"/>
                  </a:lnTo>
                  <a:lnTo>
                    <a:pt x="327" y="842"/>
                  </a:lnTo>
                  <a:lnTo>
                    <a:pt x="318" y="849"/>
                  </a:lnTo>
                  <a:lnTo>
                    <a:pt x="298" y="856"/>
                  </a:lnTo>
                  <a:lnTo>
                    <a:pt x="277" y="862"/>
                  </a:lnTo>
                  <a:lnTo>
                    <a:pt x="258" y="869"/>
                  </a:lnTo>
                  <a:lnTo>
                    <a:pt x="237" y="874"/>
                  </a:lnTo>
                  <a:lnTo>
                    <a:pt x="216" y="880"/>
                  </a:lnTo>
                  <a:lnTo>
                    <a:pt x="195" y="885"/>
                  </a:lnTo>
                  <a:lnTo>
                    <a:pt x="174" y="891"/>
                  </a:lnTo>
                  <a:lnTo>
                    <a:pt x="155" y="897"/>
                  </a:lnTo>
                  <a:lnTo>
                    <a:pt x="134" y="902"/>
                  </a:lnTo>
                  <a:lnTo>
                    <a:pt x="113" y="906"/>
                  </a:lnTo>
                  <a:lnTo>
                    <a:pt x="94" y="912"/>
                  </a:lnTo>
                  <a:lnTo>
                    <a:pt x="74" y="916"/>
                  </a:lnTo>
                  <a:lnTo>
                    <a:pt x="55" y="922"/>
                  </a:lnTo>
                  <a:lnTo>
                    <a:pt x="37" y="926"/>
                  </a:lnTo>
                  <a:lnTo>
                    <a:pt x="19" y="931"/>
                  </a:lnTo>
                  <a:lnTo>
                    <a:pt x="0" y="935"/>
                  </a:lnTo>
                  <a:lnTo>
                    <a:pt x="31" y="808"/>
                  </a:lnTo>
                  <a:lnTo>
                    <a:pt x="35" y="796"/>
                  </a:lnTo>
                  <a:lnTo>
                    <a:pt x="44" y="769"/>
                  </a:lnTo>
                  <a:lnTo>
                    <a:pt x="59" y="727"/>
                  </a:lnTo>
                  <a:lnTo>
                    <a:pt x="77" y="675"/>
                  </a:lnTo>
                  <a:lnTo>
                    <a:pt x="96" y="621"/>
                  </a:lnTo>
                  <a:lnTo>
                    <a:pt x="117" y="567"/>
                  </a:lnTo>
                  <a:lnTo>
                    <a:pt x="137" y="517"/>
                  </a:lnTo>
                  <a:lnTo>
                    <a:pt x="155" y="478"/>
                  </a:lnTo>
                  <a:lnTo>
                    <a:pt x="165" y="461"/>
                  </a:lnTo>
                  <a:lnTo>
                    <a:pt x="176" y="443"/>
                  </a:lnTo>
                  <a:lnTo>
                    <a:pt x="190" y="424"/>
                  </a:lnTo>
                  <a:lnTo>
                    <a:pt x="204" y="403"/>
                  </a:lnTo>
                  <a:lnTo>
                    <a:pt x="220" y="382"/>
                  </a:lnTo>
                  <a:lnTo>
                    <a:pt x="237" y="361"/>
                  </a:lnTo>
                  <a:lnTo>
                    <a:pt x="256" y="339"/>
                  </a:lnTo>
                  <a:lnTo>
                    <a:pt x="275" y="317"/>
                  </a:lnTo>
                  <a:lnTo>
                    <a:pt x="294" y="296"/>
                  </a:lnTo>
                  <a:lnTo>
                    <a:pt x="313" y="274"/>
                  </a:lnTo>
                  <a:lnTo>
                    <a:pt x="334" y="253"/>
                  </a:lnTo>
                  <a:lnTo>
                    <a:pt x="354" y="232"/>
                  </a:lnTo>
                  <a:lnTo>
                    <a:pt x="373" y="211"/>
                  </a:lnTo>
                  <a:lnTo>
                    <a:pt x="393" y="193"/>
                  </a:lnTo>
                  <a:lnTo>
                    <a:pt x="411" y="175"/>
                  </a:lnTo>
                  <a:lnTo>
                    <a:pt x="429" y="158"/>
                  </a:lnTo>
                  <a:lnTo>
                    <a:pt x="432" y="169"/>
                  </a:lnTo>
                  <a:lnTo>
                    <a:pt x="440" y="191"/>
                  </a:lnTo>
                  <a:lnTo>
                    <a:pt x="451" y="212"/>
                  </a:lnTo>
                  <a:lnTo>
                    <a:pt x="464" y="217"/>
                  </a:lnTo>
                  <a:lnTo>
                    <a:pt x="467" y="211"/>
                  </a:lnTo>
                  <a:lnTo>
                    <a:pt x="472" y="198"/>
                  </a:lnTo>
                  <a:lnTo>
                    <a:pt x="479" y="183"/>
                  </a:lnTo>
                  <a:lnTo>
                    <a:pt x="487" y="171"/>
                  </a:lnTo>
                  <a:close/>
                </a:path>
              </a:pathLst>
            </a:custGeom>
            <a:solidFill>
              <a:srgbClr val="FFFFFF"/>
            </a:solidFill>
            <a:ln w="9525">
              <a:noFill/>
              <a:round/>
              <a:headEnd/>
              <a:tailEnd/>
            </a:ln>
          </p:spPr>
          <p:txBody>
            <a:bodyPr/>
            <a:lstStyle/>
            <a:p>
              <a:endParaRPr lang="tr-TR"/>
            </a:p>
          </p:txBody>
        </p:sp>
        <p:sp>
          <p:nvSpPr>
            <p:cNvPr id="48" name="Freeform 129"/>
            <p:cNvSpPr>
              <a:spLocks/>
            </p:cNvSpPr>
            <p:nvPr/>
          </p:nvSpPr>
          <p:spPr bwMode="auto">
            <a:xfrm>
              <a:off x="3407" y="3340"/>
              <a:ext cx="124" cy="17"/>
            </a:xfrm>
            <a:custGeom>
              <a:avLst/>
              <a:gdLst/>
              <a:ahLst/>
              <a:cxnLst>
                <a:cxn ang="0">
                  <a:pos x="247" y="11"/>
                </a:cxn>
                <a:cxn ang="0">
                  <a:pos x="224" y="25"/>
                </a:cxn>
                <a:cxn ang="0">
                  <a:pos x="199" y="32"/>
                </a:cxn>
                <a:cxn ang="0">
                  <a:pos x="172" y="35"/>
                </a:cxn>
                <a:cxn ang="0">
                  <a:pos x="146" y="35"/>
                </a:cxn>
                <a:cxn ang="0">
                  <a:pos x="116" y="32"/>
                </a:cxn>
                <a:cxn ang="0">
                  <a:pos x="89" y="29"/>
                </a:cxn>
                <a:cxn ang="0">
                  <a:pos x="61" y="26"/>
                </a:cxn>
                <a:cxn ang="0">
                  <a:pos x="34" y="26"/>
                </a:cxn>
                <a:cxn ang="0">
                  <a:pos x="0" y="22"/>
                </a:cxn>
                <a:cxn ang="0">
                  <a:pos x="8" y="0"/>
                </a:cxn>
                <a:cxn ang="0">
                  <a:pos x="22" y="3"/>
                </a:cxn>
                <a:cxn ang="0">
                  <a:pos x="37" y="5"/>
                </a:cxn>
                <a:cxn ang="0">
                  <a:pos x="52" y="8"/>
                </a:cxn>
                <a:cxn ang="0">
                  <a:pos x="68" y="10"/>
                </a:cxn>
                <a:cxn ang="0">
                  <a:pos x="83" y="11"/>
                </a:cxn>
                <a:cxn ang="0">
                  <a:pos x="98" y="11"/>
                </a:cxn>
                <a:cxn ang="0">
                  <a:pos x="115" y="12"/>
                </a:cxn>
                <a:cxn ang="0">
                  <a:pos x="130" y="12"/>
                </a:cxn>
                <a:cxn ang="0">
                  <a:pos x="146" y="12"/>
                </a:cxn>
                <a:cxn ang="0">
                  <a:pos x="161" y="12"/>
                </a:cxn>
                <a:cxn ang="0">
                  <a:pos x="176" y="12"/>
                </a:cxn>
                <a:cxn ang="0">
                  <a:pos x="192" y="12"/>
                </a:cxn>
                <a:cxn ang="0">
                  <a:pos x="206" y="11"/>
                </a:cxn>
                <a:cxn ang="0">
                  <a:pos x="221" y="11"/>
                </a:cxn>
                <a:cxn ang="0">
                  <a:pos x="233" y="11"/>
                </a:cxn>
                <a:cxn ang="0">
                  <a:pos x="247" y="11"/>
                </a:cxn>
              </a:cxnLst>
              <a:rect l="0" t="0" r="r" b="b"/>
              <a:pathLst>
                <a:path w="247" h="35">
                  <a:moveTo>
                    <a:pt x="247" y="11"/>
                  </a:moveTo>
                  <a:lnTo>
                    <a:pt x="224" y="25"/>
                  </a:lnTo>
                  <a:lnTo>
                    <a:pt x="199" y="32"/>
                  </a:lnTo>
                  <a:lnTo>
                    <a:pt x="172" y="35"/>
                  </a:lnTo>
                  <a:lnTo>
                    <a:pt x="146" y="35"/>
                  </a:lnTo>
                  <a:lnTo>
                    <a:pt x="116" y="32"/>
                  </a:lnTo>
                  <a:lnTo>
                    <a:pt x="89" y="29"/>
                  </a:lnTo>
                  <a:lnTo>
                    <a:pt x="61" y="26"/>
                  </a:lnTo>
                  <a:lnTo>
                    <a:pt x="34" y="26"/>
                  </a:lnTo>
                  <a:lnTo>
                    <a:pt x="0" y="22"/>
                  </a:lnTo>
                  <a:lnTo>
                    <a:pt x="8" y="0"/>
                  </a:lnTo>
                  <a:lnTo>
                    <a:pt x="22" y="3"/>
                  </a:lnTo>
                  <a:lnTo>
                    <a:pt x="37" y="5"/>
                  </a:lnTo>
                  <a:lnTo>
                    <a:pt x="52" y="8"/>
                  </a:lnTo>
                  <a:lnTo>
                    <a:pt x="68" y="10"/>
                  </a:lnTo>
                  <a:lnTo>
                    <a:pt x="83" y="11"/>
                  </a:lnTo>
                  <a:lnTo>
                    <a:pt x="98" y="11"/>
                  </a:lnTo>
                  <a:lnTo>
                    <a:pt x="115" y="12"/>
                  </a:lnTo>
                  <a:lnTo>
                    <a:pt x="130" y="12"/>
                  </a:lnTo>
                  <a:lnTo>
                    <a:pt x="146" y="12"/>
                  </a:lnTo>
                  <a:lnTo>
                    <a:pt x="161" y="12"/>
                  </a:lnTo>
                  <a:lnTo>
                    <a:pt x="176" y="12"/>
                  </a:lnTo>
                  <a:lnTo>
                    <a:pt x="192" y="12"/>
                  </a:lnTo>
                  <a:lnTo>
                    <a:pt x="206" y="11"/>
                  </a:lnTo>
                  <a:lnTo>
                    <a:pt x="221" y="11"/>
                  </a:lnTo>
                  <a:lnTo>
                    <a:pt x="233" y="11"/>
                  </a:lnTo>
                  <a:lnTo>
                    <a:pt x="247" y="11"/>
                  </a:lnTo>
                  <a:close/>
                </a:path>
              </a:pathLst>
            </a:custGeom>
            <a:solidFill>
              <a:srgbClr val="FFFFFF"/>
            </a:solidFill>
            <a:ln w="9525">
              <a:noFill/>
              <a:round/>
              <a:headEnd/>
              <a:tailEnd/>
            </a:ln>
          </p:spPr>
          <p:txBody>
            <a:bodyPr/>
            <a:lstStyle/>
            <a:p>
              <a:endParaRPr lang="tr-TR"/>
            </a:p>
          </p:txBody>
        </p:sp>
        <p:sp>
          <p:nvSpPr>
            <p:cNvPr id="49" name="Freeform 130"/>
            <p:cNvSpPr>
              <a:spLocks/>
            </p:cNvSpPr>
            <p:nvPr/>
          </p:nvSpPr>
          <p:spPr bwMode="auto">
            <a:xfrm>
              <a:off x="3521" y="3398"/>
              <a:ext cx="66" cy="10"/>
            </a:xfrm>
            <a:custGeom>
              <a:avLst/>
              <a:gdLst/>
              <a:ahLst/>
              <a:cxnLst>
                <a:cxn ang="0">
                  <a:pos x="132" y="11"/>
                </a:cxn>
                <a:cxn ang="0">
                  <a:pos x="117" y="18"/>
                </a:cxn>
                <a:cxn ang="0">
                  <a:pos x="99" y="21"/>
                </a:cxn>
                <a:cxn ang="0">
                  <a:pos x="80" y="21"/>
                </a:cxn>
                <a:cxn ang="0">
                  <a:pos x="62" y="18"/>
                </a:cxn>
                <a:cxn ang="0">
                  <a:pos x="43" y="16"/>
                </a:cxn>
                <a:cxn ang="0">
                  <a:pos x="26" y="10"/>
                </a:cxn>
                <a:cxn ang="0">
                  <a:pos x="12" y="4"/>
                </a:cxn>
                <a:cxn ang="0">
                  <a:pos x="0" y="0"/>
                </a:cxn>
                <a:cxn ang="0">
                  <a:pos x="14" y="2"/>
                </a:cxn>
                <a:cxn ang="0">
                  <a:pos x="28" y="3"/>
                </a:cxn>
                <a:cxn ang="0">
                  <a:pos x="43" y="6"/>
                </a:cxn>
                <a:cxn ang="0">
                  <a:pos x="60" y="9"/>
                </a:cxn>
                <a:cxn ang="0">
                  <a:pos x="76" y="11"/>
                </a:cxn>
                <a:cxn ang="0">
                  <a:pos x="94" y="13"/>
                </a:cxn>
                <a:cxn ang="0">
                  <a:pos x="112" y="13"/>
                </a:cxn>
                <a:cxn ang="0">
                  <a:pos x="132" y="11"/>
                </a:cxn>
              </a:cxnLst>
              <a:rect l="0" t="0" r="r" b="b"/>
              <a:pathLst>
                <a:path w="132" h="21">
                  <a:moveTo>
                    <a:pt x="132" y="11"/>
                  </a:moveTo>
                  <a:lnTo>
                    <a:pt x="117" y="18"/>
                  </a:lnTo>
                  <a:lnTo>
                    <a:pt x="99" y="21"/>
                  </a:lnTo>
                  <a:lnTo>
                    <a:pt x="80" y="21"/>
                  </a:lnTo>
                  <a:lnTo>
                    <a:pt x="62" y="18"/>
                  </a:lnTo>
                  <a:lnTo>
                    <a:pt x="43" y="16"/>
                  </a:lnTo>
                  <a:lnTo>
                    <a:pt x="26" y="10"/>
                  </a:lnTo>
                  <a:lnTo>
                    <a:pt x="12" y="4"/>
                  </a:lnTo>
                  <a:lnTo>
                    <a:pt x="0" y="0"/>
                  </a:lnTo>
                  <a:lnTo>
                    <a:pt x="14" y="2"/>
                  </a:lnTo>
                  <a:lnTo>
                    <a:pt x="28" y="3"/>
                  </a:lnTo>
                  <a:lnTo>
                    <a:pt x="43" y="6"/>
                  </a:lnTo>
                  <a:lnTo>
                    <a:pt x="60" y="9"/>
                  </a:lnTo>
                  <a:lnTo>
                    <a:pt x="76" y="11"/>
                  </a:lnTo>
                  <a:lnTo>
                    <a:pt x="94" y="13"/>
                  </a:lnTo>
                  <a:lnTo>
                    <a:pt x="112" y="13"/>
                  </a:lnTo>
                  <a:lnTo>
                    <a:pt x="132" y="11"/>
                  </a:lnTo>
                  <a:close/>
                </a:path>
              </a:pathLst>
            </a:custGeom>
            <a:solidFill>
              <a:srgbClr val="FFFFFF"/>
            </a:solidFill>
            <a:ln w="9525">
              <a:noFill/>
              <a:round/>
              <a:headEnd/>
              <a:tailEnd/>
            </a:ln>
          </p:spPr>
          <p:txBody>
            <a:bodyPr/>
            <a:lstStyle/>
            <a:p>
              <a:endParaRPr lang="tr-TR"/>
            </a:p>
          </p:txBody>
        </p:sp>
        <p:sp>
          <p:nvSpPr>
            <p:cNvPr id="50" name="Freeform 131"/>
            <p:cNvSpPr>
              <a:spLocks/>
            </p:cNvSpPr>
            <p:nvPr/>
          </p:nvSpPr>
          <p:spPr bwMode="auto">
            <a:xfrm>
              <a:off x="2852" y="3428"/>
              <a:ext cx="156" cy="43"/>
            </a:xfrm>
            <a:custGeom>
              <a:avLst/>
              <a:gdLst/>
              <a:ahLst/>
              <a:cxnLst>
                <a:cxn ang="0">
                  <a:pos x="312" y="20"/>
                </a:cxn>
                <a:cxn ang="0">
                  <a:pos x="294" y="26"/>
                </a:cxn>
                <a:cxn ang="0">
                  <a:pos x="277" y="30"/>
                </a:cxn>
                <a:cxn ang="0">
                  <a:pos x="258" y="34"/>
                </a:cxn>
                <a:cxn ang="0">
                  <a:pos x="240" y="39"/>
                </a:cxn>
                <a:cxn ang="0">
                  <a:pos x="220" y="44"/>
                </a:cxn>
                <a:cxn ang="0">
                  <a:pos x="202" y="46"/>
                </a:cxn>
                <a:cxn ang="0">
                  <a:pos x="183" y="51"/>
                </a:cxn>
                <a:cxn ang="0">
                  <a:pos x="163" y="55"/>
                </a:cxn>
                <a:cxn ang="0">
                  <a:pos x="144" y="59"/>
                </a:cxn>
                <a:cxn ang="0">
                  <a:pos x="124" y="62"/>
                </a:cxn>
                <a:cxn ang="0">
                  <a:pos x="103" y="66"/>
                </a:cxn>
                <a:cxn ang="0">
                  <a:pos x="84" y="70"/>
                </a:cxn>
                <a:cxn ang="0">
                  <a:pos x="64" y="73"/>
                </a:cxn>
                <a:cxn ang="0">
                  <a:pos x="45" y="77"/>
                </a:cxn>
                <a:cxn ang="0">
                  <a:pos x="27" y="81"/>
                </a:cxn>
                <a:cxn ang="0">
                  <a:pos x="7" y="85"/>
                </a:cxn>
                <a:cxn ang="0">
                  <a:pos x="2" y="78"/>
                </a:cxn>
                <a:cxn ang="0">
                  <a:pos x="0" y="73"/>
                </a:cxn>
                <a:cxn ang="0">
                  <a:pos x="3" y="69"/>
                </a:cxn>
                <a:cxn ang="0">
                  <a:pos x="7" y="64"/>
                </a:cxn>
                <a:cxn ang="0">
                  <a:pos x="13" y="62"/>
                </a:cxn>
                <a:cxn ang="0">
                  <a:pos x="18" y="59"/>
                </a:cxn>
                <a:cxn ang="0">
                  <a:pos x="24" y="56"/>
                </a:cxn>
                <a:cxn ang="0">
                  <a:pos x="30" y="55"/>
                </a:cxn>
                <a:cxn ang="0">
                  <a:pos x="49" y="53"/>
                </a:cxn>
                <a:cxn ang="0">
                  <a:pos x="67" y="52"/>
                </a:cxn>
                <a:cxn ang="0">
                  <a:pos x="85" y="49"/>
                </a:cxn>
                <a:cxn ang="0">
                  <a:pos x="102" y="45"/>
                </a:cxn>
                <a:cxn ang="0">
                  <a:pos x="120" y="41"/>
                </a:cxn>
                <a:cxn ang="0">
                  <a:pos x="137" y="37"/>
                </a:cxn>
                <a:cxn ang="0">
                  <a:pos x="153" y="32"/>
                </a:cxn>
                <a:cxn ang="0">
                  <a:pos x="169" y="27"/>
                </a:cxn>
                <a:cxn ang="0">
                  <a:pos x="185" y="23"/>
                </a:cxn>
                <a:cxn ang="0">
                  <a:pos x="202" y="19"/>
                </a:cxn>
                <a:cxn ang="0">
                  <a:pos x="219" y="14"/>
                </a:cxn>
                <a:cxn ang="0">
                  <a:pos x="237" y="10"/>
                </a:cxn>
                <a:cxn ang="0">
                  <a:pos x="255" y="6"/>
                </a:cxn>
                <a:cxn ang="0">
                  <a:pos x="273" y="3"/>
                </a:cxn>
                <a:cxn ang="0">
                  <a:pos x="293" y="2"/>
                </a:cxn>
                <a:cxn ang="0">
                  <a:pos x="312" y="0"/>
                </a:cxn>
                <a:cxn ang="0">
                  <a:pos x="312" y="20"/>
                </a:cxn>
              </a:cxnLst>
              <a:rect l="0" t="0" r="r" b="b"/>
              <a:pathLst>
                <a:path w="312" h="85">
                  <a:moveTo>
                    <a:pt x="312" y="20"/>
                  </a:moveTo>
                  <a:lnTo>
                    <a:pt x="294" y="26"/>
                  </a:lnTo>
                  <a:lnTo>
                    <a:pt x="277" y="30"/>
                  </a:lnTo>
                  <a:lnTo>
                    <a:pt x="258" y="34"/>
                  </a:lnTo>
                  <a:lnTo>
                    <a:pt x="240" y="39"/>
                  </a:lnTo>
                  <a:lnTo>
                    <a:pt x="220" y="44"/>
                  </a:lnTo>
                  <a:lnTo>
                    <a:pt x="202" y="46"/>
                  </a:lnTo>
                  <a:lnTo>
                    <a:pt x="183" y="51"/>
                  </a:lnTo>
                  <a:lnTo>
                    <a:pt x="163" y="55"/>
                  </a:lnTo>
                  <a:lnTo>
                    <a:pt x="144" y="59"/>
                  </a:lnTo>
                  <a:lnTo>
                    <a:pt x="124" y="62"/>
                  </a:lnTo>
                  <a:lnTo>
                    <a:pt x="103" y="66"/>
                  </a:lnTo>
                  <a:lnTo>
                    <a:pt x="84" y="70"/>
                  </a:lnTo>
                  <a:lnTo>
                    <a:pt x="64" y="73"/>
                  </a:lnTo>
                  <a:lnTo>
                    <a:pt x="45" y="77"/>
                  </a:lnTo>
                  <a:lnTo>
                    <a:pt x="27" y="81"/>
                  </a:lnTo>
                  <a:lnTo>
                    <a:pt x="7" y="85"/>
                  </a:lnTo>
                  <a:lnTo>
                    <a:pt x="2" y="78"/>
                  </a:lnTo>
                  <a:lnTo>
                    <a:pt x="0" y="73"/>
                  </a:lnTo>
                  <a:lnTo>
                    <a:pt x="3" y="69"/>
                  </a:lnTo>
                  <a:lnTo>
                    <a:pt x="7" y="64"/>
                  </a:lnTo>
                  <a:lnTo>
                    <a:pt x="13" y="62"/>
                  </a:lnTo>
                  <a:lnTo>
                    <a:pt x="18" y="59"/>
                  </a:lnTo>
                  <a:lnTo>
                    <a:pt x="24" y="56"/>
                  </a:lnTo>
                  <a:lnTo>
                    <a:pt x="30" y="55"/>
                  </a:lnTo>
                  <a:lnTo>
                    <a:pt x="49" y="53"/>
                  </a:lnTo>
                  <a:lnTo>
                    <a:pt x="67" y="52"/>
                  </a:lnTo>
                  <a:lnTo>
                    <a:pt x="85" y="49"/>
                  </a:lnTo>
                  <a:lnTo>
                    <a:pt x="102" y="45"/>
                  </a:lnTo>
                  <a:lnTo>
                    <a:pt x="120" y="41"/>
                  </a:lnTo>
                  <a:lnTo>
                    <a:pt x="137" y="37"/>
                  </a:lnTo>
                  <a:lnTo>
                    <a:pt x="153" y="32"/>
                  </a:lnTo>
                  <a:lnTo>
                    <a:pt x="169" y="27"/>
                  </a:lnTo>
                  <a:lnTo>
                    <a:pt x="185" y="23"/>
                  </a:lnTo>
                  <a:lnTo>
                    <a:pt x="202" y="19"/>
                  </a:lnTo>
                  <a:lnTo>
                    <a:pt x="219" y="14"/>
                  </a:lnTo>
                  <a:lnTo>
                    <a:pt x="237" y="10"/>
                  </a:lnTo>
                  <a:lnTo>
                    <a:pt x="255" y="6"/>
                  </a:lnTo>
                  <a:lnTo>
                    <a:pt x="273" y="3"/>
                  </a:lnTo>
                  <a:lnTo>
                    <a:pt x="293" y="2"/>
                  </a:lnTo>
                  <a:lnTo>
                    <a:pt x="312" y="0"/>
                  </a:lnTo>
                  <a:lnTo>
                    <a:pt x="312" y="20"/>
                  </a:lnTo>
                  <a:close/>
                </a:path>
              </a:pathLst>
            </a:custGeom>
            <a:solidFill>
              <a:srgbClr val="FFFFFF"/>
            </a:solidFill>
            <a:ln w="9525">
              <a:noFill/>
              <a:round/>
              <a:headEnd/>
              <a:tailEnd/>
            </a:ln>
          </p:spPr>
          <p:txBody>
            <a:bodyPr/>
            <a:lstStyle/>
            <a:p>
              <a:endParaRPr lang="tr-TR"/>
            </a:p>
          </p:txBody>
        </p:sp>
        <p:sp>
          <p:nvSpPr>
            <p:cNvPr id="51" name="Freeform 132"/>
            <p:cNvSpPr>
              <a:spLocks/>
            </p:cNvSpPr>
            <p:nvPr/>
          </p:nvSpPr>
          <p:spPr bwMode="auto">
            <a:xfrm>
              <a:off x="3481" y="2446"/>
              <a:ext cx="246" cy="259"/>
            </a:xfrm>
            <a:custGeom>
              <a:avLst/>
              <a:gdLst/>
              <a:ahLst/>
              <a:cxnLst>
                <a:cxn ang="0">
                  <a:pos x="214" y="89"/>
                </a:cxn>
                <a:cxn ang="0">
                  <a:pos x="202" y="121"/>
                </a:cxn>
                <a:cxn ang="0">
                  <a:pos x="177" y="147"/>
                </a:cxn>
                <a:cxn ang="0">
                  <a:pos x="157" y="176"/>
                </a:cxn>
                <a:cxn ang="0">
                  <a:pos x="159" y="201"/>
                </a:cxn>
                <a:cxn ang="0">
                  <a:pos x="174" y="247"/>
                </a:cxn>
                <a:cxn ang="0">
                  <a:pos x="177" y="275"/>
                </a:cxn>
                <a:cxn ang="0">
                  <a:pos x="166" y="294"/>
                </a:cxn>
                <a:cxn ang="0">
                  <a:pos x="149" y="314"/>
                </a:cxn>
                <a:cxn ang="0">
                  <a:pos x="132" y="328"/>
                </a:cxn>
                <a:cxn ang="0">
                  <a:pos x="127" y="351"/>
                </a:cxn>
                <a:cxn ang="0">
                  <a:pos x="153" y="336"/>
                </a:cxn>
                <a:cxn ang="0">
                  <a:pos x="175" y="317"/>
                </a:cxn>
                <a:cxn ang="0">
                  <a:pos x="192" y="296"/>
                </a:cxn>
                <a:cxn ang="0">
                  <a:pos x="200" y="278"/>
                </a:cxn>
                <a:cxn ang="0">
                  <a:pos x="198" y="243"/>
                </a:cxn>
                <a:cxn ang="0">
                  <a:pos x="189" y="217"/>
                </a:cxn>
                <a:cxn ang="0">
                  <a:pos x="224" y="223"/>
                </a:cxn>
                <a:cxn ang="0">
                  <a:pos x="259" y="232"/>
                </a:cxn>
                <a:cxn ang="0">
                  <a:pos x="292" y="243"/>
                </a:cxn>
                <a:cxn ang="0">
                  <a:pos x="326" y="255"/>
                </a:cxn>
                <a:cxn ang="0">
                  <a:pos x="356" y="272"/>
                </a:cxn>
                <a:cxn ang="0">
                  <a:pos x="385" y="290"/>
                </a:cxn>
                <a:cxn ang="0">
                  <a:pos x="415" y="311"/>
                </a:cxn>
                <a:cxn ang="0">
                  <a:pos x="440" y="336"/>
                </a:cxn>
                <a:cxn ang="0">
                  <a:pos x="419" y="329"/>
                </a:cxn>
                <a:cxn ang="0">
                  <a:pos x="388" y="312"/>
                </a:cxn>
                <a:cxn ang="0">
                  <a:pos x="347" y="299"/>
                </a:cxn>
                <a:cxn ang="0">
                  <a:pos x="294" y="301"/>
                </a:cxn>
                <a:cxn ang="0">
                  <a:pos x="285" y="312"/>
                </a:cxn>
                <a:cxn ang="0">
                  <a:pos x="283" y="317"/>
                </a:cxn>
                <a:cxn ang="0">
                  <a:pos x="299" y="385"/>
                </a:cxn>
                <a:cxn ang="0">
                  <a:pos x="353" y="395"/>
                </a:cxn>
                <a:cxn ang="0">
                  <a:pos x="415" y="418"/>
                </a:cxn>
                <a:cxn ang="0">
                  <a:pos x="469" y="450"/>
                </a:cxn>
                <a:cxn ang="0">
                  <a:pos x="491" y="475"/>
                </a:cxn>
                <a:cxn ang="0">
                  <a:pos x="433" y="468"/>
                </a:cxn>
                <a:cxn ang="0">
                  <a:pos x="380" y="446"/>
                </a:cxn>
                <a:cxn ang="0">
                  <a:pos x="330" y="422"/>
                </a:cxn>
                <a:cxn ang="0">
                  <a:pos x="278" y="406"/>
                </a:cxn>
                <a:cxn ang="0">
                  <a:pos x="274" y="424"/>
                </a:cxn>
                <a:cxn ang="0">
                  <a:pos x="317" y="442"/>
                </a:cxn>
                <a:cxn ang="0">
                  <a:pos x="365" y="458"/>
                </a:cxn>
                <a:cxn ang="0">
                  <a:pos x="406" y="484"/>
                </a:cxn>
                <a:cxn ang="0">
                  <a:pos x="405" y="518"/>
                </a:cxn>
                <a:cxn ang="0">
                  <a:pos x="362" y="496"/>
                </a:cxn>
                <a:cxn ang="0">
                  <a:pos x="315" y="477"/>
                </a:cxn>
                <a:cxn ang="0">
                  <a:pos x="263" y="463"/>
                </a:cxn>
                <a:cxn ang="0">
                  <a:pos x="209" y="450"/>
                </a:cxn>
                <a:cxn ang="0">
                  <a:pos x="155" y="442"/>
                </a:cxn>
                <a:cxn ang="0">
                  <a:pos x="100" y="435"/>
                </a:cxn>
                <a:cxn ang="0">
                  <a:pos x="49" y="429"/>
                </a:cxn>
                <a:cxn ang="0">
                  <a:pos x="0" y="425"/>
                </a:cxn>
                <a:cxn ang="0">
                  <a:pos x="67" y="230"/>
                </a:cxn>
                <a:cxn ang="0">
                  <a:pos x="96" y="203"/>
                </a:cxn>
                <a:cxn ang="0">
                  <a:pos x="132" y="175"/>
                </a:cxn>
                <a:cxn ang="0">
                  <a:pos x="159" y="146"/>
                </a:cxn>
                <a:cxn ang="0">
                  <a:pos x="166" y="0"/>
                </a:cxn>
                <a:cxn ang="0">
                  <a:pos x="193" y="11"/>
                </a:cxn>
                <a:cxn ang="0">
                  <a:pos x="207" y="34"/>
                </a:cxn>
                <a:cxn ang="0">
                  <a:pos x="212" y="58"/>
                </a:cxn>
                <a:cxn ang="0">
                  <a:pos x="213" y="69"/>
                </a:cxn>
              </a:cxnLst>
              <a:rect l="0" t="0" r="r" b="b"/>
              <a:pathLst>
                <a:path w="491" h="518">
                  <a:moveTo>
                    <a:pt x="213" y="69"/>
                  </a:moveTo>
                  <a:lnTo>
                    <a:pt x="214" y="89"/>
                  </a:lnTo>
                  <a:lnTo>
                    <a:pt x="210" y="107"/>
                  </a:lnTo>
                  <a:lnTo>
                    <a:pt x="202" y="121"/>
                  </a:lnTo>
                  <a:lnTo>
                    <a:pt x="189" y="134"/>
                  </a:lnTo>
                  <a:lnTo>
                    <a:pt x="177" y="147"/>
                  </a:lnTo>
                  <a:lnTo>
                    <a:pt x="166" y="161"/>
                  </a:lnTo>
                  <a:lnTo>
                    <a:pt x="157" y="176"/>
                  </a:lnTo>
                  <a:lnTo>
                    <a:pt x="155" y="193"/>
                  </a:lnTo>
                  <a:lnTo>
                    <a:pt x="159" y="201"/>
                  </a:lnTo>
                  <a:lnTo>
                    <a:pt x="166" y="222"/>
                  </a:lnTo>
                  <a:lnTo>
                    <a:pt x="174" y="247"/>
                  </a:lnTo>
                  <a:lnTo>
                    <a:pt x="178" y="267"/>
                  </a:lnTo>
                  <a:lnTo>
                    <a:pt x="177" y="275"/>
                  </a:lnTo>
                  <a:lnTo>
                    <a:pt x="171" y="285"/>
                  </a:lnTo>
                  <a:lnTo>
                    <a:pt x="166" y="294"/>
                  </a:lnTo>
                  <a:lnTo>
                    <a:pt x="157" y="304"/>
                  </a:lnTo>
                  <a:lnTo>
                    <a:pt x="149" y="314"/>
                  </a:lnTo>
                  <a:lnTo>
                    <a:pt x="141" y="322"/>
                  </a:lnTo>
                  <a:lnTo>
                    <a:pt x="132" y="328"/>
                  </a:lnTo>
                  <a:lnTo>
                    <a:pt x="127" y="332"/>
                  </a:lnTo>
                  <a:lnTo>
                    <a:pt x="127" y="351"/>
                  </a:lnTo>
                  <a:lnTo>
                    <a:pt x="141" y="344"/>
                  </a:lnTo>
                  <a:lnTo>
                    <a:pt x="153" y="336"/>
                  </a:lnTo>
                  <a:lnTo>
                    <a:pt x="166" y="326"/>
                  </a:lnTo>
                  <a:lnTo>
                    <a:pt x="175" y="317"/>
                  </a:lnTo>
                  <a:lnTo>
                    <a:pt x="184" y="306"/>
                  </a:lnTo>
                  <a:lnTo>
                    <a:pt x="192" y="296"/>
                  </a:lnTo>
                  <a:lnTo>
                    <a:pt x="196" y="286"/>
                  </a:lnTo>
                  <a:lnTo>
                    <a:pt x="200" y="278"/>
                  </a:lnTo>
                  <a:lnTo>
                    <a:pt x="202" y="261"/>
                  </a:lnTo>
                  <a:lnTo>
                    <a:pt x="198" y="243"/>
                  </a:lnTo>
                  <a:lnTo>
                    <a:pt x="192" y="226"/>
                  </a:lnTo>
                  <a:lnTo>
                    <a:pt x="189" y="217"/>
                  </a:lnTo>
                  <a:lnTo>
                    <a:pt x="207" y="219"/>
                  </a:lnTo>
                  <a:lnTo>
                    <a:pt x="224" y="223"/>
                  </a:lnTo>
                  <a:lnTo>
                    <a:pt x="241" y="228"/>
                  </a:lnTo>
                  <a:lnTo>
                    <a:pt x="259" y="232"/>
                  </a:lnTo>
                  <a:lnTo>
                    <a:pt x="276" y="237"/>
                  </a:lnTo>
                  <a:lnTo>
                    <a:pt x="292" y="243"/>
                  </a:lnTo>
                  <a:lnTo>
                    <a:pt x="309" y="248"/>
                  </a:lnTo>
                  <a:lnTo>
                    <a:pt x="326" y="255"/>
                  </a:lnTo>
                  <a:lnTo>
                    <a:pt x="341" y="264"/>
                  </a:lnTo>
                  <a:lnTo>
                    <a:pt x="356" y="272"/>
                  </a:lnTo>
                  <a:lnTo>
                    <a:pt x="372" y="280"/>
                  </a:lnTo>
                  <a:lnTo>
                    <a:pt x="385" y="290"/>
                  </a:lnTo>
                  <a:lnTo>
                    <a:pt x="401" y="300"/>
                  </a:lnTo>
                  <a:lnTo>
                    <a:pt x="415" y="311"/>
                  </a:lnTo>
                  <a:lnTo>
                    <a:pt x="427" y="324"/>
                  </a:lnTo>
                  <a:lnTo>
                    <a:pt x="440" y="336"/>
                  </a:lnTo>
                  <a:lnTo>
                    <a:pt x="430" y="335"/>
                  </a:lnTo>
                  <a:lnTo>
                    <a:pt x="419" y="329"/>
                  </a:lnTo>
                  <a:lnTo>
                    <a:pt x="405" y="322"/>
                  </a:lnTo>
                  <a:lnTo>
                    <a:pt x="388" y="312"/>
                  </a:lnTo>
                  <a:lnTo>
                    <a:pt x="369" y="306"/>
                  </a:lnTo>
                  <a:lnTo>
                    <a:pt x="347" y="299"/>
                  </a:lnTo>
                  <a:lnTo>
                    <a:pt x="321" y="297"/>
                  </a:lnTo>
                  <a:lnTo>
                    <a:pt x="294" y="301"/>
                  </a:lnTo>
                  <a:lnTo>
                    <a:pt x="288" y="308"/>
                  </a:lnTo>
                  <a:lnTo>
                    <a:pt x="285" y="312"/>
                  </a:lnTo>
                  <a:lnTo>
                    <a:pt x="283" y="315"/>
                  </a:lnTo>
                  <a:lnTo>
                    <a:pt x="283" y="317"/>
                  </a:lnTo>
                  <a:lnTo>
                    <a:pt x="278" y="386"/>
                  </a:lnTo>
                  <a:lnTo>
                    <a:pt x="299" y="385"/>
                  </a:lnTo>
                  <a:lnTo>
                    <a:pt x="326" y="388"/>
                  </a:lnTo>
                  <a:lnTo>
                    <a:pt x="353" y="395"/>
                  </a:lnTo>
                  <a:lnTo>
                    <a:pt x="384" y="406"/>
                  </a:lnTo>
                  <a:lnTo>
                    <a:pt x="415" y="418"/>
                  </a:lnTo>
                  <a:lnTo>
                    <a:pt x="444" y="433"/>
                  </a:lnTo>
                  <a:lnTo>
                    <a:pt x="469" y="450"/>
                  </a:lnTo>
                  <a:lnTo>
                    <a:pt x="491" y="468"/>
                  </a:lnTo>
                  <a:lnTo>
                    <a:pt x="491" y="475"/>
                  </a:lnTo>
                  <a:lnTo>
                    <a:pt x="462" y="474"/>
                  </a:lnTo>
                  <a:lnTo>
                    <a:pt x="433" y="468"/>
                  </a:lnTo>
                  <a:lnTo>
                    <a:pt x="406" y="458"/>
                  </a:lnTo>
                  <a:lnTo>
                    <a:pt x="380" y="446"/>
                  </a:lnTo>
                  <a:lnTo>
                    <a:pt x="355" y="433"/>
                  </a:lnTo>
                  <a:lnTo>
                    <a:pt x="330" y="422"/>
                  </a:lnTo>
                  <a:lnTo>
                    <a:pt x="305" y="413"/>
                  </a:lnTo>
                  <a:lnTo>
                    <a:pt x="278" y="406"/>
                  </a:lnTo>
                  <a:lnTo>
                    <a:pt x="259" y="410"/>
                  </a:lnTo>
                  <a:lnTo>
                    <a:pt x="274" y="424"/>
                  </a:lnTo>
                  <a:lnTo>
                    <a:pt x="295" y="433"/>
                  </a:lnTo>
                  <a:lnTo>
                    <a:pt x="317" y="442"/>
                  </a:lnTo>
                  <a:lnTo>
                    <a:pt x="341" y="450"/>
                  </a:lnTo>
                  <a:lnTo>
                    <a:pt x="365" y="458"/>
                  </a:lnTo>
                  <a:lnTo>
                    <a:pt x="388" y="470"/>
                  </a:lnTo>
                  <a:lnTo>
                    <a:pt x="406" y="484"/>
                  </a:lnTo>
                  <a:lnTo>
                    <a:pt x="422" y="503"/>
                  </a:lnTo>
                  <a:lnTo>
                    <a:pt x="405" y="518"/>
                  </a:lnTo>
                  <a:lnTo>
                    <a:pt x="384" y="506"/>
                  </a:lnTo>
                  <a:lnTo>
                    <a:pt x="362" y="496"/>
                  </a:lnTo>
                  <a:lnTo>
                    <a:pt x="338" y="486"/>
                  </a:lnTo>
                  <a:lnTo>
                    <a:pt x="315" y="477"/>
                  </a:lnTo>
                  <a:lnTo>
                    <a:pt x="288" y="470"/>
                  </a:lnTo>
                  <a:lnTo>
                    <a:pt x="263" y="463"/>
                  </a:lnTo>
                  <a:lnTo>
                    <a:pt x="235" y="456"/>
                  </a:lnTo>
                  <a:lnTo>
                    <a:pt x="209" y="450"/>
                  </a:lnTo>
                  <a:lnTo>
                    <a:pt x="181" y="446"/>
                  </a:lnTo>
                  <a:lnTo>
                    <a:pt x="155" y="442"/>
                  </a:lnTo>
                  <a:lnTo>
                    <a:pt x="127" y="438"/>
                  </a:lnTo>
                  <a:lnTo>
                    <a:pt x="100" y="435"/>
                  </a:lnTo>
                  <a:lnTo>
                    <a:pt x="74" y="432"/>
                  </a:lnTo>
                  <a:lnTo>
                    <a:pt x="49" y="429"/>
                  </a:lnTo>
                  <a:lnTo>
                    <a:pt x="24" y="428"/>
                  </a:lnTo>
                  <a:lnTo>
                    <a:pt x="0" y="425"/>
                  </a:lnTo>
                  <a:lnTo>
                    <a:pt x="61" y="243"/>
                  </a:lnTo>
                  <a:lnTo>
                    <a:pt x="67" y="230"/>
                  </a:lnTo>
                  <a:lnTo>
                    <a:pt x="79" y="217"/>
                  </a:lnTo>
                  <a:lnTo>
                    <a:pt x="96" y="203"/>
                  </a:lnTo>
                  <a:lnTo>
                    <a:pt x="114" y="189"/>
                  </a:lnTo>
                  <a:lnTo>
                    <a:pt x="132" y="175"/>
                  </a:lnTo>
                  <a:lnTo>
                    <a:pt x="148" y="161"/>
                  </a:lnTo>
                  <a:lnTo>
                    <a:pt x="159" y="146"/>
                  </a:lnTo>
                  <a:lnTo>
                    <a:pt x="161" y="132"/>
                  </a:lnTo>
                  <a:lnTo>
                    <a:pt x="166" y="0"/>
                  </a:lnTo>
                  <a:lnTo>
                    <a:pt x="181" y="2"/>
                  </a:lnTo>
                  <a:lnTo>
                    <a:pt x="193" y="11"/>
                  </a:lnTo>
                  <a:lnTo>
                    <a:pt x="202" y="22"/>
                  </a:lnTo>
                  <a:lnTo>
                    <a:pt x="207" y="34"/>
                  </a:lnTo>
                  <a:lnTo>
                    <a:pt x="210" y="47"/>
                  </a:lnTo>
                  <a:lnTo>
                    <a:pt x="212" y="58"/>
                  </a:lnTo>
                  <a:lnTo>
                    <a:pt x="213" y="66"/>
                  </a:lnTo>
                  <a:lnTo>
                    <a:pt x="213" y="69"/>
                  </a:lnTo>
                  <a:close/>
                </a:path>
              </a:pathLst>
            </a:custGeom>
            <a:solidFill>
              <a:srgbClr val="FFFFFF"/>
            </a:solidFill>
            <a:ln w="9525">
              <a:noFill/>
              <a:round/>
              <a:headEnd/>
              <a:tailEnd/>
            </a:ln>
          </p:spPr>
          <p:txBody>
            <a:bodyPr/>
            <a:lstStyle/>
            <a:p>
              <a:endParaRPr lang="tr-TR"/>
            </a:p>
          </p:txBody>
        </p:sp>
        <p:sp>
          <p:nvSpPr>
            <p:cNvPr id="52" name="Freeform 133"/>
            <p:cNvSpPr>
              <a:spLocks/>
            </p:cNvSpPr>
            <p:nvPr/>
          </p:nvSpPr>
          <p:spPr bwMode="auto">
            <a:xfrm>
              <a:off x="3004" y="2223"/>
              <a:ext cx="188" cy="146"/>
            </a:xfrm>
            <a:custGeom>
              <a:avLst/>
              <a:gdLst/>
              <a:ahLst/>
              <a:cxnLst>
                <a:cxn ang="0">
                  <a:pos x="374" y="220"/>
                </a:cxn>
                <a:cxn ang="0">
                  <a:pos x="375" y="232"/>
                </a:cxn>
                <a:cxn ang="0">
                  <a:pos x="375" y="244"/>
                </a:cxn>
                <a:cxn ang="0">
                  <a:pos x="371" y="253"/>
                </a:cxn>
                <a:cxn ang="0">
                  <a:pos x="367" y="262"/>
                </a:cxn>
                <a:cxn ang="0">
                  <a:pos x="361" y="270"/>
                </a:cxn>
                <a:cxn ang="0">
                  <a:pos x="354" y="277"/>
                </a:cxn>
                <a:cxn ang="0">
                  <a:pos x="347" y="285"/>
                </a:cxn>
                <a:cxn ang="0">
                  <a:pos x="341" y="292"/>
                </a:cxn>
                <a:cxn ang="0">
                  <a:pos x="318" y="278"/>
                </a:cxn>
                <a:cxn ang="0">
                  <a:pos x="296" y="266"/>
                </a:cxn>
                <a:cxn ang="0">
                  <a:pos x="275" y="255"/>
                </a:cxn>
                <a:cxn ang="0">
                  <a:pos x="254" y="242"/>
                </a:cxn>
                <a:cxn ang="0">
                  <a:pos x="233" y="231"/>
                </a:cxn>
                <a:cxn ang="0">
                  <a:pos x="214" y="220"/>
                </a:cxn>
                <a:cxn ang="0">
                  <a:pos x="194" y="209"/>
                </a:cxn>
                <a:cxn ang="0">
                  <a:pos x="175" y="199"/>
                </a:cxn>
                <a:cxn ang="0">
                  <a:pos x="154" y="188"/>
                </a:cxn>
                <a:cxn ang="0">
                  <a:pos x="135" y="178"/>
                </a:cxn>
                <a:cxn ang="0">
                  <a:pos x="114" y="168"/>
                </a:cxn>
                <a:cxn ang="0">
                  <a:pos x="93" y="159"/>
                </a:cxn>
                <a:cxn ang="0">
                  <a:pos x="71" y="148"/>
                </a:cxn>
                <a:cxn ang="0">
                  <a:pos x="48" y="138"/>
                </a:cxn>
                <a:cxn ang="0">
                  <a:pos x="25" y="128"/>
                </a:cxn>
                <a:cxn ang="0">
                  <a:pos x="0" y="117"/>
                </a:cxn>
                <a:cxn ang="0">
                  <a:pos x="7" y="91"/>
                </a:cxn>
                <a:cxn ang="0">
                  <a:pos x="18" y="67"/>
                </a:cxn>
                <a:cxn ang="0">
                  <a:pos x="29" y="45"/>
                </a:cxn>
                <a:cxn ang="0">
                  <a:pos x="36" y="25"/>
                </a:cxn>
                <a:cxn ang="0">
                  <a:pos x="47" y="10"/>
                </a:cxn>
                <a:cxn ang="0">
                  <a:pos x="61" y="2"/>
                </a:cxn>
                <a:cxn ang="0">
                  <a:pos x="78" y="0"/>
                </a:cxn>
                <a:cxn ang="0">
                  <a:pos x="97" y="3"/>
                </a:cxn>
                <a:cxn ang="0">
                  <a:pos x="115" y="11"/>
                </a:cxn>
                <a:cxn ang="0">
                  <a:pos x="135" y="21"/>
                </a:cxn>
                <a:cxn ang="0">
                  <a:pos x="151" y="31"/>
                </a:cxn>
                <a:cxn ang="0">
                  <a:pos x="167" y="42"/>
                </a:cxn>
                <a:cxn ang="0">
                  <a:pos x="199" y="60"/>
                </a:cxn>
                <a:cxn ang="0">
                  <a:pos x="228" y="79"/>
                </a:cxn>
                <a:cxn ang="0">
                  <a:pos x="256" y="99"/>
                </a:cxn>
                <a:cxn ang="0">
                  <a:pos x="281" y="118"/>
                </a:cxn>
                <a:cxn ang="0">
                  <a:pos x="306" y="141"/>
                </a:cxn>
                <a:cxn ang="0">
                  <a:pos x="329" y="164"/>
                </a:cxn>
                <a:cxn ang="0">
                  <a:pos x="352" y="191"/>
                </a:cxn>
                <a:cxn ang="0">
                  <a:pos x="374" y="220"/>
                </a:cxn>
              </a:cxnLst>
              <a:rect l="0" t="0" r="r" b="b"/>
              <a:pathLst>
                <a:path w="375" h="292">
                  <a:moveTo>
                    <a:pt x="374" y="220"/>
                  </a:moveTo>
                  <a:lnTo>
                    <a:pt x="375" y="232"/>
                  </a:lnTo>
                  <a:lnTo>
                    <a:pt x="375" y="244"/>
                  </a:lnTo>
                  <a:lnTo>
                    <a:pt x="371" y="253"/>
                  </a:lnTo>
                  <a:lnTo>
                    <a:pt x="367" y="262"/>
                  </a:lnTo>
                  <a:lnTo>
                    <a:pt x="361" y="270"/>
                  </a:lnTo>
                  <a:lnTo>
                    <a:pt x="354" y="277"/>
                  </a:lnTo>
                  <a:lnTo>
                    <a:pt x="347" y="285"/>
                  </a:lnTo>
                  <a:lnTo>
                    <a:pt x="341" y="292"/>
                  </a:lnTo>
                  <a:lnTo>
                    <a:pt x="318" y="278"/>
                  </a:lnTo>
                  <a:lnTo>
                    <a:pt x="296" y="266"/>
                  </a:lnTo>
                  <a:lnTo>
                    <a:pt x="275" y="255"/>
                  </a:lnTo>
                  <a:lnTo>
                    <a:pt x="254" y="242"/>
                  </a:lnTo>
                  <a:lnTo>
                    <a:pt x="233" y="231"/>
                  </a:lnTo>
                  <a:lnTo>
                    <a:pt x="214" y="220"/>
                  </a:lnTo>
                  <a:lnTo>
                    <a:pt x="194" y="209"/>
                  </a:lnTo>
                  <a:lnTo>
                    <a:pt x="175" y="199"/>
                  </a:lnTo>
                  <a:lnTo>
                    <a:pt x="154" y="188"/>
                  </a:lnTo>
                  <a:lnTo>
                    <a:pt x="135" y="178"/>
                  </a:lnTo>
                  <a:lnTo>
                    <a:pt x="114" y="168"/>
                  </a:lnTo>
                  <a:lnTo>
                    <a:pt x="93" y="159"/>
                  </a:lnTo>
                  <a:lnTo>
                    <a:pt x="71" y="148"/>
                  </a:lnTo>
                  <a:lnTo>
                    <a:pt x="48" y="138"/>
                  </a:lnTo>
                  <a:lnTo>
                    <a:pt x="25" y="128"/>
                  </a:lnTo>
                  <a:lnTo>
                    <a:pt x="0" y="117"/>
                  </a:lnTo>
                  <a:lnTo>
                    <a:pt x="7" y="91"/>
                  </a:lnTo>
                  <a:lnTo>
                    <a:pt x="18" y="67"/>
                  </a:lnTo>
                  <a:lnTo>
                    <a:pt x="29" y="45"/>
                  </a:lnTo>
                  <a:lnTo>
                    <a:pt x="36" y="25"/>
                  </a:lnTo>
                  <a:lnTo>
                    <a:pt x="47" y="10"/>
                  </a:lnTo>
                  <a:lnTo>
                    <a:pt x="61" y="2"/>
                  </a:lnTo>
                  <a:lnTo>
                    <a:pt x="78" y="0"/>
                  </a:lnTo>
                  <a:lnTo>
                    <a:pt x="97" y="3"/>
                  </a:lnTo>
                  <a:lnTo>
                    <a:pt x="115" y="11"/>
                  </a:lnTo>
                  <a:lnTo>
                    <a:pt x="135" y="21"/>
                  </a:lnTo>
                  <a:lnTo>
                    <a:pt x="151" y="31"/>
                  </a:lnTo>
                  <a:lnTo>
                    <a:pt x="167" y="42"/>
                  </a:lnTo>
                  <a:lnTo>
                    <a:pt x="199" y="60"/>
                  </a:lnTo>
                  <a:lnTo>
                    <a:pt x="228" y="79"/>
                  </a:lnTo>
                  <a:lnTo>
                    <a:pt x="256" y="99"/>
                  </a:lnTo>
                  <a:lnTo>
                    <a:pt x="281" y="118"/>
                  </a:lnTo>
                  <a:lnTo>
                    <a:pt x="306" y="141"/>
                  </a:lnTo>
                  <a:lnTo>
                    <a:pt x="329" y="164"/>
                  </a:lnTo>
                  <a:lnTo>
                    <a:pt x="352" y="191"/>
                  </a:lnTo>
                  <a:lnTo>
                    <a:pt x="374" y="220"/>
                  </a:lnTo>
                  <a:close/>
                </a:path>
              </a:pathLst>
            </a:custGeom>
            <a:solidFill>
              <a:srgbClr val="FFFFFF"/>
            </a:solidFill>
            <a:ln w="9525">
              <a:noFill/>
              <a:round/>
              <a:headEnd/>
              <a:tailEnd/>
            </a:ln>
          </p:spPr>
          <p:txBody>
            <a:bodyPr/>
            <a:lstStyle/>
            <a:p>
              <a:endParaRPr lang="tr-TR"/>
            </a:p>
          </p:txBody>
        </p:sp>
        <p:sp>
          <p:nvSpPr>
            <p:cNvPr id="53" name="Freeform 134"/>
            <p:cNvSpPr>
              <a:spLocks/>
            </p:cNvSpPr>
            <p:nvPr/>
          </p:nvSpPr>
          <p:spPr bwMode="auto">
            <a:xfrm>
              <a:off x="3041" y="2255"/>
              <a:ext cx="62" cy="21"/>
            </a:xfrm>
            <a:custGeom>
              <a:avLst/>
              <a:gdLst/>
              <a:ahLst/>
              <a:cxnLst>
                <a:cxn ang="0">
                  <a:pos x="124" y="41"/>
                </a:cxn>
                <a:cxn ang="0">
                  <a:pos x="112" y="33"/>
                </a:cxn>
                <a:cxn ang="0">
                  <a:pos x="96" y="26"/>
                </a:cxn>
                <a:cxn ang="0">
                  <a:pos x="80" y="22"/>
                </a:cxn>
                <a:cxn ang="0">
                  <a:pos x="63" y="19"/>
                </a:cxn>
                <a:cxn ang="0">
                  <a:pos x="45" y="18"/>
                </a:cxn>
                <a:cxn ang="0">
                  <a:pos x="30" y="18"/>
                </a:cxn>
                <a:cxn ang="0">
                  <a:pos x="14" y="18"/>
                </a:cxn>
                <a:cxn ang="0">
                  <a:pos x="0" y="18"/>
                </a:cxn>
                <a:cxn ang="0">
                  <a:pos x="10" y="5"/>
                </a:cxn>
                <a:cxn ang="0">
                  <a:pos x="25" y="0"/>
                </a:cxn>
                <a:cxn ang="0">
                  <a:pos x="44" y="0"/>
                </a:cxn>
                <a:cxn ang="0">
                  <a:pos x="63" y="4"/>
                </a:cxn>
                <a:cxn ang="0">
                  <a:pos x="81" y="11"/>
                </a:cxn>
                <a:cxn ang="0">
                  <a:pos x="99" y="20"/>
                </a:cxn>
                <a:cxn ang="0">
                  <a:pos x="114" y="32"/>
                </a:cxn>
                <a:cxn ang="0">
                  <a:pos x="124" y="41"/>
                </a:cxn>
              </a:cxnLst>
              <a:rect l="0" t="0" r="r" b="b"/>
              <a:pathLst>
                <a:path w="124" h="41">
                  <a:moveTo>
                    <a:pt x="124" y="41"/>
                  </a:moveTo>
                  <a:lnTo>
                    <a:pt x="112" y="33"/>
                  </a:lnTo>
                  <a:lnTo>
                    <a:pt x="96" y="26"/>
                  </a:lnTo>
                  <a:lnTo>
                    <a:pt x="80" y="22"/>
                  </a:lnTo>
                  <a:lnTo>
                    <a:pt x="63" y="19"/>
                  </a:lnTo>
                  <a:lnTo>
                    <a:pt x="45" y="18"/>
                  </a:lnTo>
                  <a:lnTo>
                    <a:pt x="30" y="18"/>
                  </a:lnTo>
                  <a:lnTo>
                    <a:pt x="14" y="18"/>
                  </a:lnTo>
                  <a:lnTo>
                    <a:pt x="0" y="18"/>
                  </a:lnTo>
                  <a:lnTo>
                    <a:pt x="10" y="5"/>
                  </a:lnTo>
                  <a:lnTo>
                    <a:pt x="25" y="0"/>
                  </a:lnTo>
                  <a:lnTo>
                    <a:pt x="44" y="0"/>
                  </a:lnTo>
                  <a:lnTo>
                    <a:pt x="63" y="4"/>
                  </a:lnTo>
                  <a:lnTo>
                    <a:pt x="81" y="11"/>
                  </a:lnTo>
                  <a:lnTo>
                    <a:pt x="99" y="20"/>
                  </a:lnTo>
                  <a:lnTo>
                    <a:pt x="114" y="32"/>
                  </a:lnTo>
                  <a:lnTo>
                    <a:pt x="124" y="41"/>
                  </a:lnTo>
                  <a:close/>
                </a:path>
              </a:pathLst>
            </a:custGeom>
            <a:solidFill>
              <a:srgbClr val="000000"/>
            </a:solidFill>
            <a:ln w="9525">
              <a:noFill/>
              <a:round/>
              <a:headEnd/>
              <a:tailEnd/>
            </a:ln>
          </p:spPr>
          <p:txBody>
            <a:bodyPr/>
            <a:lstStyle/>
            <a:p>
              <a:endParaRPr lang="tr-TR"/>
            </a:p>
          </p:txBody>
        </p:sp>
        <p:sp>
          <p:nvSpPr>
            <p:cNvPr id="54" name="Freeform 135"/>
            <p:cNvSpPr>
              <a:spLocks/>
            </p:cNvSpPr>
            <p:nvPr/>
          </p:nvSpPr>
          <p:spPr bwMode="auto">
            <a:xfrm>
              <a:off x="2873" y="2330"/>
              <a:ext cx="159" cy="25"/>
            </a:xfrm>
            <a:custGeom>
              <a:avLst/>
              <a:gdLst/>
              <a:ahLst/>
              <a:cxnLst>
                <a:cxn ang="0">
                  <a:pos x="317" y="50"/>
                </a:cxn>
                <a:cxn ang="0">
                  <a:pos x="299" y="47"/>
                </a:cxn>
                <a:cxn ang="0">
                  <a:pos x="280" y="46"/>
                </a:cxn>
                <a:cxn ang="0">
                  <a:pos x="260" y="43"/>
                </a:cxn>
                <a:cxn ang="0">
                  <a:pos x="239" y="41"/>
                </a:cxn>
                <a:cxn ang="0">
                  <a:pos x="219" y="40"/>
                </a:cxn>
                <a:cxn ang="0">
                  <a:pos x="199" y="39"/>
                </a:cxn>
                <a:cxn ang="0">
                  <a:pos x="178" y="37"/>
                </a:cxn>
                <a:cxn ang="0">
                  <a:pos x="157" y="36"/>
                </a:cxn>
                <a:cxn ang="0">
                  <a:pos x="136" y="33"/>
                </a:cxn>
                <a:cxn ang="0">
                  <a:pos x="116" y="32"/>
                </a:cxn>
                <a:cxn ang="0">
                  <a:pos x="95" y="29"/>
                </a:cxn>
                <a:cxn ang="0">
                  <a:pos x="75" y="26"/>
                </a:cxn>
                <a:cxn ang="0">
                  <a:pos x="56" y="22"/>
                </a:cxn>
                <a:cxn ang="0">
                  <a:pos x="36" y="18"/>
                </a:cxn>
                <a:cxn ang="0">
                  <a:pos x="18" y="12"/>
                </a:cxn>
                <a:cxn ang="0">
                  <a:pos x="0" y="7"/>
                </a:cxn>
                <a:cxn ang="0">
                  <a:pos x="155" y="0"/>
                </a:cxn>
                <a:cxn ang="0">
                  <a:pos x="159" y="1"/>
                </a:cxn>
                <a:cxn ang="0">
                  <a:pos x="173" y="4"/>
                </a:cxn>
                <a:cxn ang="0">
                  <a:pos x="192" y="9"/>
                </a:cxn>
                <a:cxn ang="0">
                  <a:pos x="216" y="16"/>
                </a:cxn>
                <a:cxn ang="0">
                  <a:pos x="242" y="23"/>
                </a:cxn>
                <a:cxn ang="0">
                  <a:pos x="269" y="32"/>
                </a:cxn>
                <a:cxn ang="0">
                  <a:pos x="295" y="41"/>
                </a:cxn>
                <a:cxn ang="0">
                  <a:pos x="317" y="50"/>
                </a:cxn>
              </a:cxnLst>
              <a:rect l="0" t="0" r="r" b="b"/>
              <a:pathLst>
                <a:path w="317" h="50">
                  <a:moveTo>
                    <a:pt x="317" y="50"/>
                  </a:moveTo>
                  <a:lnTo>
                    <a:pt x="299" y="47"/>
                  </a:lnTo>
                  <a:lnTo>
                    <a:pt x="280" y="46"/>
                  </a:lnTo>
                  <a:lnTo>
                    <a:pt x="260" y="43"/>
                  </a:lnTo>
                  <a:lnTo>
                    <a:pt x="239" y="41"/>
                  </a:lnTo>
                  <a:lnTo>
                    <a:pt x="219" y="40"/>
                  </a:lnTo>
                  <a:lnTo>
                    <a:pt x="199" y="39"/>
                  </a:lnTo>
                  <a:lnTo>
                    <a:pt x="178" y="37"/>
                  </a:lnTo>
                  <a:lnTo>
                    <a:pt x="157" y="36"/>
                  </a:lnTo>
                  <a:lnTo>
                    <a:pt x="136" y="33"/>
                  </a:lnTo>
                  <a:lnTo>
                    <a:pt x="116" y="32"/>
                  </a:lnTo>
                  <a:lnTo>
                    <a:pt x="95" y="29"/>
                  </a:lnTo>
                  <a:lnTo>
                    <a:pt x="75" y="26"/>
                  </a:lnTo>
                  <a:lnTo>
                    <a:pt x="56" y="22"/>
                  </a:lnTo>
                  <a:lnTo>
                    <a:pt x="36" y="18"/>
                  </a:lnTo>
                  <a:lnTo>
                    <a:pt x="18" y="12"/>
                  </a:lnTo>
                  <a:lnTo>
                    <a:pt x="0" y="7"/>
                  </a:lnTo>
                  <a:lnTo>
                    <a:pt x="155" y="0"/>
                  </a:lnTo>
                  <a:lnTo>
                    <a:pt x="159" y="1"/>
                  </a:lnTo>
                  <a:lnTo>
                    <a:pt x="173" y="4"/>
                  </a:lnTo>
                  <a:lnTo>
                    <a:pt x="192" y="9"/>
                  </a:lnTo>
                  <a:lnTo>
                    <a:pt x="216" y="16"/>
                  </a:lnTo>
                  <a:lnTo>
                    <a:pt x="242" y="23"/>
                  </a:lnTo>
                  <a:lnTo>
                    <a:pt x="269" y="32"/>
                  </a:lnTo>
                  <a:lnTo>
                    <a:pt x="295" y="41"/>
                  </a:lnTo>
                  <a:lnTo>
                    <a:pt x="317" y="50"/>
                  </a:lnTo>
                  <a:close/>
                </a:path>
              </a:pathLst>
            </a:custGeom>
            <a:solidFill>
              <a:srgbClr val="FFFFFF"/>
            </a:solidFill>
            <a:ln w="9525">
              <a:noFill/>
              <a:round/>
              <a:headEnd/>
              <a:tailEnd/>
            </a:ln>
          </p:spPr>
          <p:txBody>
            <a:bodyPr/>
            <a:lstStyle/>
            <a:p>
              <a:endParaRPr lang="tr-TR"/>
            </a:p>
          </p:txBody>
        </p:sp>
        <p:sp>
          <p:nvSpPr>
            <p:cNvPr id="55" name="Freeform 136"/>
            <p:cNvSpPr>
              <a:spLocks/>
            </p:cNvSpPr>
            <p:nvPr/>
          </p:nvSpPr>
          <p:spPr bwMode="auto">
            <a:xfrm>
              <a:off x="3437" y="2581"/>
              <a:ext cx="59" cy="106"/>
            </a:xfrm>
            <a:custGeom>
              <a:avLst/>
              <a:gdLst/>
              <a:ahLst/>
              <a:cxnLst>
                <a:cxn ang="0">
                  <a:pos x="70" y="25"/>
                </a:cxn>
                <a:cxn ang="0">
                  <a:pos x="57" y="45"/>
                </a:cxn>
                <a:cxn ang="0">
                  <a:pos x="47" y="67"/>
                </a:cxn>
                <a:cxn ang="0">
                  <a:pos x="38" y="91"/>
                </a:cxn>
                <a:cxn ang="0">
                  <a:pos x="29" y="113"/>
                </a:cxn>
                <a:cxn ang="0">
                  <a:pos x="21" y="137"/>
                </a:cxn>
                <a:cxn ang="0">
                  <a:pos x="14" y="160"/>
                </a:cxn>
                <a:cxn ang="0">
                  <a:pos x="7" y="183"/>
                </a:cxn>
                <a:cxn ang="0">
                  <a:pos x="0" y="202"/>
                </a:cxn>
                <a:cxn ang="0">
                  <a:pos x="3" y="209"/>
                </a:cxn>
                <a:cxn ang="0">
                  <a:pos x="8" y="213"/>
                </a:cxn>
                <a:cxn ang="0">
                  <a:pos x="14" y="213"/>
                </a:cxn>
                <a:cxn ang="0">
                  <a:pos x="20" y="213"/>
                </a:cxn>
                <a:cxn ang="0">
                  <a:pos x="26" y="212"/>
                </a:cxn>
                <a:cxn ang="0">
                  <a:pos x="33" y="209"/>
                </a:cxn>
                <a:cxn ang="0">
                  <a:pos x="40" y="208"/>
                </a:cxn>
                <a:cxn ang="0">
                  <a:pos x="46" y="206"/>
                </a:cxn>
                <a:cxn ang="0">
                  <a:pos x="57" y="177"/>
                </a:cxn>
                <a:cxn ang="0">
                  <a:pos x="67" y="149"/>
                </a:cxn>
                <a:cxn ang="0">
                  <a:pos x="77" y="124"/>
                </a:cxn>
                <a:cxn ang="0">
                  <a:pos x="86" y="99"/>
                </a:cxn>
                <a:cxn ang="0">
                  <a:pos x="95" y="75"/>
                </a:cxn>
                <a:cxn ang="0">
                  <a:pos x="103" y="50"/>
                </a:cxn>
                <a:cxn ang="0">
                  <a:pos x="111" y="25"/>
                </a:cxn>
                <a:cxn ang="0">
                  <a:pos x="120" y="0"/>
                </a:cxn>
                <a:cxn ang="0">
                  <a:pos x="116" y="0"/>
                </a:cxn>
                <a:cxn ang="0">
                  <a:pos x="109" y="2"/>
                </a:cxn>
                <a:cxn ang="0">
                  <a:pos x="103" y="5"/>
                </a:cxn>
                <a:cxn ang="0">
                  <a:pos x="96" y="9"/>
                </a:cxn>
                <a:cxn ang="0">
                  <a:pos x="89" y="13"/>
                </a:cxn>
                <a:cxn ang="0">
                  <a:pos x="82" y="17"/>
                </a:cxn>
                <a:cxn ang="0">
                  <a:pos x="75" y="21"/>
                </a:cxn>
                <a:cxn ang="0">
                  <a:pos x="70" y="25"/>
                </a:cxn>
              </a:cxnLst>
              <a:rect l="0" t="0" r="r" b="b"/>
              <a:pathLst>
                <a:path w="120" h="213">
                  <a:moveTo>
                    <a:pt x="70" y="25"/>
                  </a:moveTo>
                  <a:lnTo>
                    <a:pt x="57" y="45"/>
                  </a:lnTo>
                  <a:lnTo>
                    <a:pt x="47" y="67"/>
                  </a:lnTo>
                  <a:lnTo>
                    <a:pt x="38" y="91"/>
                  </a:lnTo>
                  <a:lnTo>
                    <a:pt x="29" y="113"/>
                  </a:lnTo>
                  <a:lnTo>
                    <a:pt x="21" y="137"/>
                  </a:lnTo>
                  <a:lnTo>
                    <a:pt x="14" y="160"/>
                  </a:lnTo>
                  <a:lnTo>
                    <a:pt x="7" y="183"/>
                  </a:lnTo>
                  <a:lnTo>
                    <a:pt x="0" y="202"/>
                  </a:lnTo>
                  <a:lnTo>
                    <a:pt x="3" y="209"/>
                  </a:lnTo>
                  <a:lnTo>
                    <a:pt x="8" y="213"/>
                  </a:lnTo>
                  <a:lnTo>
                    <a:pt x="14" y="213"/>
                  </a:lnTo>
                  <a:lnTo>
                    <a:pt x="20" y="213"/>
                  </a:lnTo>
                  <a:lnTo>
                    <a:pt x="26" y="212"/>
                  </a:lnTo>
                  <a:lnTo>
                    <a:pt x="33" y="209"/>
                  </a:lnTo>
                  <a:lnTo>
                    <a:pt x="40" y="208"/>
                  </a:lnTo>
                  <a:lnTo>
                    <a:pt x="46" y="206"/>
                  </a:lnTo>
                  <a:lnTo>
                    <a:pt x="57" y="177"/>
                  </a:lnTo>
                  <a:lnTo>
                    <a:pt x="67" y="149"/>
                  </a:lnTo>
                  <a:lnTo>
                    <a:pt x="77" y="124"/>
                  </a:lnTo>
                  <a:lnTo>
                    <a:pt x="86" y="99"/>
                  </a:lnTo>
                  <a:lnTo>
                    <a:pt x="95" y="75"/>
                  </a:lnTo>
                  <a:lnTo>
                    <a:pt x="103" y="50"/>
                  </a:lnTo>
                  <a:lnTo>
                    <a:pt x="111" y="25"/>
                  </a:lnTo>
                  <a:lnTo>
                    <a:pt x="120" y="0"/>
                  </a:lnTo>
                  <a:lnTo>
                    <a:pt x="116" y="0"/>
                  </a:lnTo>
                  <a:lnTo>
                    <a:pt x="109" y="2"/>
                  </a:lnTo>
                  <a:lnTo>
                    <a:pt x="103" y="5"/>
                  </a:lnTo>
                  <a:lnTo>
                    <a:pt x="96" y="9"/>
                  </a:lnTo>
                  <a:lnTo>
                    <a:pt x="89" y="13"/>
                  </a:lnTo>
                  <a:lnTo>
                    <a:pt x="82" y="17"/>
                  </a:lnTo>
                  <a:lnTo>
                    <a:pt x="75" y="21"/>
                  </a:lnTo>
                  <a:lnTo>
                    <a:pt x="70" y="25"/>
                  </a:lnTo>
                  <a:close/>
                </a:path>
              </a:pathLst>
            </a:custGeom>
            <a:solidFill>
              <a:srgbClr val="FFFFFF"/>
            </a:solidFill>
            <a:ln w="9525">
              <a:noFill/>
              <a:round/>
              <a:headEnd/>
              <a:tailEnd/>
            </a:ln>
          </p:spPr>
          <p:txBody>
            <a:bodyPr/>
            <a:lstStyle/>
            <a:p>
              <a:endParaRPr lang="tr-TR"/>
            </a:p>
          </p:txBody>
        </p:sp>
      </p:grpSp>
      <p:grpSp>
        <p:nvGrpSpPr>
          <p:cNvPr id="56" name="Group 137"/>
          <p:cNvGrpSpPr>
            <a:grpSpLocks/>
          </p:cNvGrpSpPr>
          <p:nvPr/>
        </p:nvGrpSpPr>
        <p:grpSpPr bwMode="auto">
          <a:xfrm>
            <a:off x="6588224" y="4437112"/>
            <a:ext cx="1798638" cy="2119313"/>
            <a:chOff x="2608" y="2208"/>
            <a:chExt cx="1133" cy="1335"/>
          </a:xfrm>
        </p:grpSpPr>
        <p:sp>
          <p:nvSpPr>
            <p:cNvPr id="57" name="Freeform 138"/>
            <p:cNvSpPr>
              <a:spLocks/>
            </p:cNvSpPr>
            <p:nvPr/>
          </p:nvSpPr>
          <p:spPr bwMode="auto">
            <a:xfrm>
              <a:off x="2740" y="2345"/>
              <a:ext cx="469" cy="457"/>
            </a:xfrm>
            <a:custGeom>
              <a:avLst/>
              <a:gdLst/>
              <a:ahLst/>
              <a:cxnLst>
                <a:cxn ang="0">
                  <a:pos x="30" y="339"/>
                </a:cxn>
                <a:cxn ang="0">
                  <a:pos x="82" y="317"/>
                </a:cxn>
                <a:cxn ang="0">
                  <a:pos x="130" y="275"/>
                </a:cxn>
                <a:cxn ang="0">
                  <a:pos x="173" y="202"/>
                </a:cxn>
                <a:cxn ang="0">
                  <a:pos x="202" y="131"/>
                </a:cxn>
                <a:cxn ang="0">
                  <a:pos x="234" y="92"/>
                </a:cxn>
                <a:cxn ang="0">
                  <a:pos x="273" y="54"/>
                </a:cxn>
                <a:cxn ang="0">
                  <a:pos x="311" y="22"/>
                </a:cxn>
                <a:cxn ang="0">
                  <a:pos x="337" y="6"/>
                </a:cxn>
                <a:cxn ang="0">
                  <a:pos x="390" y="0"/>
                </a:cxn>
                <a:cxn ang="0">
                  <a:pos x="472" y="1"/>
                </a:cxn>
                <a:cxn ang="0">
                  <a:pos x="571" y="7"/>
                </a:cxn>
                <a:cxn ang="0">
                  <a:pos x="675" y="19"/>
                </a:cxn>
                <a:cxn ang="0">
                  <a:pos x="771" y="37"/>
                </a:cxn>
                <a:cxn ang="0">
                  <a:pos x="849" y="61"/>
                </a:cxn>
                <a:cxn ang="0">
                  <a:pos x="895" y="90"/>
                </a:cxn>
                <a:cxn ang="0">
                  <a:pos x="909" y="143"/>
                </a:cxn>
                <a:cxn ang="0">
                  <a:pos x="927" y="227"/>
                </a:cxn>
                <a:cxn ang="0">
                  <a:pos x="938" y="318"/>
                </a:cxn>
                <a:cxn ang="0">
                  <a:pos x="924" y="412"/>
                </a:cxn>
                <a:cxn ang="0">
                  <a:pos x="887" y="482"/>
                </a:cxn>
                <a:cxn ang="0">
                  <a:pos x="846" y="545"/>
                </a:cxn>
                <a:cxn ang="0">
                  <a:pos x="798" y="619"/>
                </a:cxn>
                <a:cxn ang="0">
                  <a:pos x="745" y="698"/>
                </a:cxn>
                <a:cxn ang="0">
                  <a:pos x="693" y="773"/>
                </a:cxn>
                <a:cxn ang="0">
                  <a:pos x="646" y="838"/>
                </a:cxn>
                <a:cxn ang="0">
                  <a:pos x="608" y="887"/>
                </a:cxn>
                <a:cxn ang="0">
                  <a:pos x="583" y="912"/>
                </a:cxn>
                <a:cxn ang="0">
                  <a:pos x="560" y="907"/>
                </a:cxn>
                <a:cxn ang="0">
                  <a:pos x="503" y="900"/>
                </a:cxn>
                <a:cxn ang="0">
                  <a:pos x="423" y="895"/>
                </a:cxn>
                <a:cxn ang="0">
                  <a:pos x="331" y="880"/>
                </a:cxn>
                <a:cxn ang="0">
                  <a:pos x="235" y="841"/>
                </a:cxn>
                <a:cxn ang="0">
                  <a:pos x="144" y="768"/>
                </a:cxn>
                <a:cxn ang="0">
                  <a:pos x="67" y="647"/>
                </a:cxn>
                <a:cxn ang="0">
                  <a:pos x="16" y="464"/>
                </a:cxn>
              </a:cxnLst>
              <a:rect l="0" t="0" r="r" b="b"/>
              <a:pathLst>
                <a:path w="938" h="914">
                  <a:moveTo>
                    <a:pt x="0" y="348"/>
                  </a:moveTo>
                  <a:lnTo>
                    <a:pt x="30" y="339"/>
                  </a:lnTo>
                  <a:lnTo>
                    <a:pt x="56" y="331"/>
                  </a:lnTo>
                  <a:lnTo>
                    <a:pt x="82" y="317"/>
                  </a:lnTo>
                  <a:lnTo>
                    <a:pt x="107" y="300"/>
                  </a:lnTo>
                  <a:lnTo>
                    <a:pt x="130" y="275"/>
                  </a:lnTo>
                  <a:lnTo>
                    <a:pt x="152" y="243"/>
                  </a:lnTo>
                  <a:lnTo>
                    <a:pt x="173" y="202"/>
                  </a:lnTo>
                  <a:lnTo>
                    <a:pt x="192" y="149"/>
                  </a:lnTo>
                  <a:lnTo>
                    <a:pt x="202" y="131"/>
                  </a:lnTo>
                  <a:lnTo>
                    <a:pt x="217" y="111"/>
                  </a:lnTo>
                  <a:lnTo>
                    <a:pt x="234" y="92"/>
                  </a:lnTo>
                  <a:lnTo>
                    <a:pt x="254" y="72"/>
                  </a:lnTo>
                  <a:lnTo>
                    <a:pt x="273" y="54"/>
                  </a:lnTo>
                  <a:lnTo>
                    <a:pt x="293" y="37"/>
                  </a:lnTo>
                  <a:lnTo>
                    <a:pt x="311" y="22"/>
                  </a:lnTo>
                  <a:lnTo>
                    <a:pt x="325" y="10"/>
                  </a:lnTo>
                  <a:lnTo>
                    <a:pt x="337" y="6"/>
                  </a:lnTo>
                  <a:lnTo>
                    <a:pt x="358" y="1"/>
                  </a:lnTo>
                  <a:lnTo>
                    <a:pt x="390" y="0"/>
                  </a:lnTo>
                  <a:lnTo>
                    <a:pt x="427" y="0"/>
                  </a:lnTo>
                  <a:lnTo>
                    <a:pt x="472" y="1"/>
                  </a:lnTo>
                  <a:lnTo>
                    <a:pt x="519" y="4"/>
                  </a:lnTo>
                  <a:lnTo>
                    <a:pt x="571" y="7"/>
                  </a:lnTo>
                  <a:lnTo>
                    <a:pt x="622" y="12"/>
                  </a:lnTo>
                  <a:lnTo>
                    <a:pt x="675" y="19"/>
                  </a:lnTo>
                  <a:lnTo>
                    <a:pt x="725" y="28"/>
                  </a:lnTo>
                  <a:lnTo>
                    <a:pt x="771" y="37"/>
                  </a:lnTo>
                  <a:lnTo>
                    <a:pt x="813" y="49"/>
                  </a:lnTo>
                  <a:lnTo>
                    <a:pt x="849" y="61"/>
                  </a:lnTo>
                  <a:lnTo>
                    <a:pt x="877" y="75"/>
                  </a:lnTo>
                  <a:lnTo>
                    <a:pt x="895" y="90"/>
                  </a:lnTo>
                  <a:lnTo>
                    <a:pt x="903" y="107"/>
                  </a:lnTo>
                  <a:lnTo>
                    <a:pt x="909" y="143"/>
                  </a:lnTo>
                  <a:lnTo>
                    <a:pt x="919" y="184"/>
                  </a:lnTo>
                  <a:lnTo>
                    <a:pt x="927" y="227"/>
                  </a:lnTo>
                  <a:lnTo>
                    <a:pt x="935" y="272"/>
                  </a:lnTo>
                  <a:lnTo>
                    <a:pt x="938" y="318"/>
                  </a:lnTo>
                  <a:lnTo>
                    <a:pt x="935" y="366"/>
                  </a:lnTo>
                  <a:lnTo>
                    <a:pt x="924" y="412"/>
                  </a:lnTo>
                  <a:lnTo>
                    <a:pt x="902" y="457"/>
                  </a:lnTo>
                  <a:lnTo>
                    <a:pt x="887" y="482"/>
                  </a:lnTo>
                  <a:lnTo>
                    <a:pt x="867" y="512"/>
                  </a:lnTo>
                  <a:lnTo>
                    <a:pt x="846" y="545"/>
                  </a:lnTo>
                  <a:lnTo>
                    <a:pt x="823" y="581"/>
                  </a:lnTo>
                  <a:lnTo>
                    <a:pt x="798" y="619"/>
                  </a:lnTo>
                  <a:lnTo>
                    <a:pt x="771" y="658"/>
                  </a:lnTo>
                  <a:lnTo>
                    <a:pt x="745" y="698"/>
                  </a:lnTo>
                  <a:lnTo>
                    <a:pt x="718" y="736"/>
                  </a:lnTo>
                  <a:lnTo>
                    <a:pt x="693" y="773"/>
                  </a:lnTo>
                  <a:lnTo>
                    <a:pt x="668" y="808"/>
                  </a:lnTo>
                  <a:lnTo>
                    <a:pt x="646" y="838"/>
                  </a:lnTo>
                  <a:lnTo>
                    <a:pt x="625" y="866"/>
                  </a:lnTo>
                  <a:lnTo>
                    <a:pt x="608" y="887"/>
                  </a:lnTo>
                  <a:lnTo>
                    <a:pt x="593" y="904"/>
                  </a:lnTo>
                  <a:lnTo>
                    <a:pt x="583" y="912"/>
                  </a:lnTo>
                  <a:lnTo>
                    <a:pt x="576" y="914"/>
                  </a:lnTo>
                  <a:lnTo>
                    <a:pt x="560" y="907"/>
                  </a:lnTo>
                  <a:lnTo>
                    <a:pt x="535" y="902"/>
                  </a:lnTo>
                  <a:lnTo>
                    <a:pt x="503" y="900"/>
                  </a:lnTo>
                  <a:lnTo>
                    <a:pt x="465" y="898"/>
                  </a:lnTo>
                  <a:lnTo>
                    <a:pt x="423" y="895"/>
                  </a:lnTo>
                  <a:lnTo>
                    <a:pt x="379" y="890"/>
                  </a:lnTo>
                  <a:lnTo>
                    <a:pt x="331" y="880"/>
                  </a:lnTo>
                  <a:lnTo>
                    <a:pt x="283" y="863"/>
                  </a:lnTo>
                  <a:lnTo>
                    <a:pt x="235" y="841"/>
                  </a:lnTo>
                  <a:lnTo>
                    <a:pt x="188" y="809"/>
                  </a:lnTo>
                  <a:lnTo>
                    <a:pt x="144" y="768"/>
                  </a:lnTo>
                  <a:lnTo>
                    <a:pt x="103" y="713"/>
                  </a:lnTo>
                  <a:lnTo>
                    <a:pt x="67" y="647"/>
                  </a:lnTo>
                  <a:lnTo>
                    <a:pt x="38" y="563"/>
                  </a:lnTo>
                  <a:lnTo>
                    <a:pt x="16" y="464"/>
                  </a:lnTo>
                  <a:lnTo>
                    <a:pt x="0" y="348"/>
                  </a:lnTo>
                  <a:close/>
                </a:path>
              </a:pathLst>
            </a:custGeom>
            <a:solidFill>
              <a:srgbClr val="FFFFFF"/>
            </a:solidFill>
            <a:ln w="9525">
              <a:noFill/>
              <a:round/>
              <a:headEnd/>
              <a:tailEnd/>
            </a:ln>
          </p:spPr>
          <p:txBody>
            <a:bodyPr/>
            <a:lstStyle/>
            <a:p>
              <a:endParaRPr lang="tr-TR"/>
            </a:p>
          </p:txBody>
        </p:sp>
        <p:sp>
          <p:nvSpPr>
            <p:cNvPr id="58" name="Freeform 139"/>
            <p:cNvSpPr>
              <a:spLocks/>
            </p:cNvSpPr>
            <p:nvPr/>
          </p:nvSpPr>
          <p:spPr bwMode="auto">
            <a:xfrm>
              <a:off x="3027" y="2403"/>
              <a:ext cx="66" cy="16"/>
            </a:xfrm>
            <a:custGeom>
              <a:avLst/>
              <a:gdLst/>
              <a:ahLst/>
              <a:cxnLst>
                <a:cxn ang="0">
                  <a:pos x="0" y="32"/>
                </a:cxn>
                <a:cxn ang="0">
                  <a:pos x="4" y="23"/>
                </a:cxn>
                <a:cxn ang="0">
                  <a:pos x="12" y="18"/>
                </a:cxn>
                <a:cxn ang="0">
                  <a:pos x="21" y="12"/>
                </a:cxn>
                <a:cxn ang="0">
                  <a:pos x="32" y="8"/>
                </a:cxn>
                <a:cxn ang="0">
                  <a:pos x="44" y="5"/>
                </a:cxn>
                <a:cxn ang="0">
                  <a:pos x="57" y="3"/>
                </a:cxn>
                <a:cxn ang="0">
                  <a:pos x="68" y="1"/>
                </a:cxn>
                <a:cxn ang="0">
                  <a:pos x="81" y="0"/>
                </a:cxn>
                <a:cxn ang="0">
                  <a:pos x="131" y="4"/>
                </a:cxn>
                <a:cxn ang="0">
                  <a:pos x="0" y="32"/>
                </a:cxn>
              </a:cxnLst>
              <a:rect l="0" t="0" r="r" b="b"/>
              <a:pathLst>
                <a:path w="131" h="32">
                  <a:moveTo>
                    <a:pt x="0" y="32"/>
                  </a:moveTo>
                  <a:lnTo>
                    <a:pt x="4" y="23"/>
                  </a:lnTo>
                  <a:lnTo>
                    <a:pt x="12" y="18"/>
                  </a:lnTo>
                  <a:lnTo>
                    <a:pt x="21" y="12"/>
                  </a:lnTo>
                  <a:lnTo>
                    <a:pt x="32" y="8"/>
                  </a:lnTo>
                  <a:lnTo>
                    <a:pt x="44" y="5"/>
                  </a:lnTo>
                  <a:lnTo>
                    <a:pt x="57" y="3"/>
                  </a:lnTo>
                  <a:lnTo>
                    <a:pt x="68" y="1"/>
                  </a:lnTo>
                  <a:lnTo>
                    <a:pt x="81" y="0"/>
                  </a:lnTo>
                  <a:lnTo>
                    <a:pt x="131" y="4"/>
                  </a:lnTo>
                  <a:lnTo>
                    <a:pt x="0" y="32"/>
                  </a:lnTo>
                  <a:close/>
                </a:path>
              </a:pathLst>
            </a:custGeom>
            <a:solidFill>
              <a:srgbClr val="000000"/>
            </a:solidFill>
            <a:ln w="9525">
              <a:noFill/>
              <a:round/>
              <a:headEnd/>
              <a:tailEnd/>
            </a:ln>
          </p:spPr>
          <p:txBody>
            <a:bodyPr/>
            <a:lstStyle/>
            <a:p>
              <a:endParaRPr lang="tr-TR"/>
            </a:p>
          </p:txBody>
        </p:sp>
        <p:sp>
          <p:nvSpPr>
            <p:cNvPr id="59" name="Freeform 140"/>
            <p:cNvSpPr>
              <a:spLocks/>
            </p:cNvSpPr>
            <p:nvPr/>
          </p:nvSpPr>
          <p:spPr bwMode="auto">
            <a:xfrm>
              <a:off x="3053" y="2427"/>
              <a:ext cx="61" cy="10"/>
            </a:xfrm>
            <a:custGeom>
              <a:avLst/>
              <a:gdLst/>
              <a:ahLst/>
              <a:cxnLst>
                <a:cxn ang="0">
                  <a:pos x="124" y="0"/>
                </a:cxn>
                <a:cxn ang="0">
                  <a:pos x="111" y="7"/>
                </a:cxn>
                <a:cxn ang="0">
                  <a:pos x="97" y="11"/>
                </a:cxn>
                <a:cxn ang="0">
                  <a:pos x="84" y="15"/>
                </a:cxn>
                <a:cxn ang="0">
                  <a:pos x="70" y="17"/>
                </a:cxn>
                <a:cxn ang="0">
                  <a:pos x="54" y="18"/>
                </a:cxn>
                <a:cxn ang="0">
                  <a:pos x="38" y="20"/>
                </a:cxn>
                <a:cxn ang="0">
                  <a:pos x="20" y="20"/>
                </a:cxn>
                <a:cxn ang="0">
                  <a:pos x="0" y="20"/>
                </a:cxn>
                <a:cxn ang="0">
                  <a:pos x="13" y="13"/>
                </a:cxn>
                <a:cxn ang="0">
                  <a:pos x="26" y="8"/>
                </a:cxn>
                <a:cxn ang="0">
                  <a:pos x="42" y="4"/>
                </a:cxn>
                <a:cxn ang="0">
                  <a:pos x="57" y="3"/>
                </a:cxn>
                <a:cxn ang="0">
                  <a:pos x="74" y="1"/>
                </a:cxn>
                <a:cxn ang="0">
                  <a:pos x="90" y="0"/>
                </a:cxn>
                <a:cxn ang="0">
                  <a:pos x="107" y="0"/>
                </a:cxn>
                <a:cxn ang="0">
                  <a:pos x="124" y="0"/>
                </a:cxn>
              </a:cxnLst>
              <a:rect l="0" t="0" r="r" b="b"/>
              <a:pathLst>
                <a:path w="124" h="20">
                  <a:moveTo>
                    <a:pt x="124" y="0"/>
                  </a:moveTo>
                  <a:lnTo>
                    <a:pt x="111" y="7"/>
                  </a:lnTo>
                  <a:lnTo>
                    <a:pt x="97" y="11"/>
                  </a:lnTo>
                  <a:lnTo>
                    <a:pt x="84" y="15"/>
                  </a:lnTo>
                  <a:lnTo>
                    <a:pt x="70" y="17"/>
                  </a:lnTo>
                  <a:lnTo>
                    <a:pt x="54" y="18"/>
                  </a:lnTo>
                  <a:lnTo>
                    <a:pt x="38" y="20"/>
                  </a:lnTo>
                  <a:lnTo>
                    <a:pt x="20" y="20"/>
                  </a:lnTo>
                  <a:lnTo>
                    <a:pt x="0" y="20"/>
                  </a:lnTo>
                  <a:lnTo>
                    <a:pt x="13" y="13"/>
                  </a:lnTo>
                  <a:lnTo>
                    <a:pt x="26" y="8"/>
                  </a:lnTo>
                  <a:lnTo>
                    <a:pt x="42" y="4"/>
                  </a:lnTo>
                  <a:lnTo>
                    <a:pt x="57" y="3"/>
                  </a:lnTo>
                  <a:lnTo>
                    <a:pt x="74" y="1"/>
                  </a:lnTo>
                  <a:lnTo>
                    <a:pt x="90" y="0"/>
                  </a:lnTo>
                  <a:lnTo>
                    <a:pt x="107" y="0"/>
                  </a:lnTo>
                  <a:lnTo>
                    <a:pt x="124" y="0"/>
                  </a:lnTo>
                  <a:close/>
                </a:path>
              </a:pathLst>
            </a:custGeom>
            <a:solidFill>
              <a:srgbClr val="000000"/>
            </a:solidFill>
            <a:ln w="9525">
              <a:noFill/>
              <a:round/>
              <a:headEnd/>
              <a:tailEnd/>
            </a:ln>
          </p:spPr>
          <p:txBody>
            <a:bodyPr/>
            <a:lstStyle/>
            <a:p>
              <a:endParaRPr lang="tr-TR"/>
            </a:p>
          </p:txBody>
        </p:sp>
        <p:sp>
          <p:nvSpPr>
            <p:cNvPr id="60" name="Freeform 141"/>
            <p:cNvSpPr>
              <a:spLocks/>
            </p:cNvSpPr>
            <p:nvPr/>
          </p:nvSpPr>
          <p:spPr bwMode="auto">
            <a:xfrm>
              <a:off x="2851" y="2459"/>
              <a:ext cx="28" cy="41"/>
            </a:xfrm>
            <a:custGeom>
              <a:avLst/>
              <a:gdLst/>
              <a:ahLst/>
              <a:cxnLst>
                <a:cxn ang="0">
                  <a:pos x="54" y="21"/>
                </a:cxn>
                <a:cxn ang="0">
                  <a:pos x="56" y="35"/>
                </a:cxn>
                <a:cxn ang="0">
                  <a:pos x="56" y="47"/>
                </a:cxn>
                <a:cxn ang="0">
                  <a:pos x="54" y="57"/>
                </a:cxn>
                <a:cxn ang="0">
                  <a:pos x="50" y="65"/>
                </a:cxn>
                <a:cxn ang="0">
                  <a:pos x="44" y="72"/>
                </a:cxn>
                <a:cxn ang="0">
                  <a:pos x="36" y="76"/>
                </a:cxn>
                <a:cxn ang="0">
                  <a:pos x="26" y="79"/>
                </a:cxn>
                <a:cxn ang="0">
                  <a:pos x="15" y="82"/>
                </a:cxn>
                <a:cxn ang="0">
                  <a:pos x="1" y="68"/>
                </a:cxn>
                <a:cxn ang="0">
                  <a:pos x="0" y="49"/>
                </a:cxn>
                <a:cxn ang="0">
                  <a:pos x="6" y="26"/>
                </a:cxn>
                <a:cxn ang="0">
                  <a:pos x="12" y="8"/>
                </a:cxn>
                <a:cxn ang="0">
                  <a:pos x="18" y="3"/>
                </a:cxn>
                <a:cxn ang="0">
                  <a:pos x="25" y="0"/>
                </a:cxn>
                <a:cxn ang="0">
                  <a:pos x="32" y="1"/>
                </a:cxn>
                <a:cxn ang="0">
                  <a:pos x="38" y="4"/>
                </a:cxn>
                <a:cxn ang="0">
                  <a:pos x="43" y="10"/>
                </a:cxn>
                <a:cxn ang="0">
                  <a:pos x="49" y="14"/>
                </a:cxn>
                <a:cxn ang="0">
                  <a:pos x="51" y="18"/>
                </a:cxn>
                <a:cxn ang="0">
                  <a:pos x="54" y="21"/>
                </a:cxn>
              </a:cxnLst>
              <a:rect l="0" t="0" r="r" b="b"/>
              <a:pathLst>
                <a:path w="56" h="82">
                  <a:moveTo>
                    <a:pt x="54" y="21"/>
                  </a:moveTo>
                  <a:lnTo>
                    <a:pt x="56" y="35"/>
                  </a:lnTo>
                  <a:lnTo>
                    <a:pt x="56" y="47"/>
                  </a:lnTo>
                  <a:lnTo>
                    <a:pt x="54" y="57"/>
                  </a:lnTo>
                  <a:lnTo>
                    <a:pt x="50" y="65"/>
                  </a:lnTo>
                  <a:lnTo>
                    <a:pt x="44" y="72"/>
                  </a:lnTo>
                  <a:lnTo>
                    <a:pt x="36" y="76"/>
                  </a:lnTo>
                  <a:lnTo>
                    <a:pt x="26" y="79"/>
                  </a:lnTo>
                  <a:lnTo>
                    <a:pt x="15" y="82"/>
                  </a:lnTo>
                  <a:lnTo>
                    <a:pt x="1" y="68"/>
                  </a:lnTo>
                  <a:lnTo>
                    <a:pt x="0" y="49"/>
                  </a:lnTo>
                  <a:lnTo>
                    <a:pt x="6" y="26"/>
                  </a:lnTo>
                  <a:lnTo>
                    <a:pt x="12" y="8"/>
                  </a:lnTo>
                  <a:lnTo>
                    <a:pt x="18" y="3"/>
                  </a:lnTo>
                  <a:lnTo>
                    <a:pt x="25" y="0"/>
                  </a:lnTo>
                  <a:lnTo>
                    <a:pt x="32" y="1"/>
                  </a:lnTo>
                  <a:lnTo>
                    <a:pt x="38" y="4"/>
                  </a:lnTo>
                  <a:lnTo>
                    <a:pt x="43" y="10"/>
                  </a:lnTo>
                  <a:lnTo>
                    <a:pt x="49" y="14"/>
                  </a:lnTo>
                  <a:lnTo>
                    <a:pt x="51" y="18"/>
                  </a:lnTo>
                  <a:lnTo>
                    <a:pt x="54" y="21"/>
                  </a:lnTo>
                  <a:close/>
                </a:path>
              </a:pathLst>
            </a:custGeom>
            <a:solidFill>
              <a:srgbClr val="000000"/>
            </a:solidFill>
            <a:ln w="9525">
              <a:noFill/>
              <a:round/>
              <a:headEnd/>
              <a:tailEnd/>
            </a:ln>
          </p:spPr>
          <p:txBody>
            <a:bodyPr/>
            <a:lstStyle/>
            <a:p>
              <a:endParaRPr lang="tr-TR"/>
            </a:p>
          </p:txBody>
        </p:sp>
        <p:sp>
          <p:nvSpPr>
            <p:cNvPr id="61" name="Freeform 142"/>
            <p:cNvSpPr>
              <a:spLocks/>
            </p:cNvSpPr>
            <p:nvPr/>
          </p:nvSpPr>
          <p:spPr bwMode="auto">
            <a:xfrm>
              <a:off x="3041" y="2458"/>
              <a:ext cx="108" cy="85"/>
            </a:xfrm>
            <a:custGeom>
              <a:avLst/>
              <a:gdLst/>
              <a:ahLst/>
              <a:cxnLst>
                <a:cxn ang="0">
                  <a:pos x="217" y="16"/>
                </a:cxn>
                <a:cxn ang="0">
                  <a:pos x="217" y="28"/>
                </a:cxn>
                <a:cxn ang="0">
                  <a:pos x="210" y="28"/>
                </a:cxn>
                <a:cxn ang="0">
                  <a:pos x="205" y="28"/>
                </a:cxn>
                <a:cxn ang="0">
                  <a:pos x="199" y="25"/>
                </a:cxn>
                <a:cxn ang="0">
                  <a:pos x="195" y="24"/>
                </a:cxn>
                <a:cxn ang="0">
                  <a:pos x="190" y="22"/>
                </a:cxn>
                <a:cxn ang="0">
                  <a:pos x="184" y="21"/>
                </a:cxn>
                <a:cxn ang="0">
                  <a:pos x="178" y="21"/>
                </a:cxn>
                <a:cxn ang="0">
                  <a:pos x="172" y="24"/>
                </a:cxn>
                <a:cxn ang="0">
                  <a:pos x="178" y="34"/>
                </a:cxn>
                <a:cxn ang="0">
                  <a:pos x="180" y="47"/>
                </a:cxn>
                <a:cxn ang="0">
                  <a:pos x="181" y="61"/>
                </a:cxn>
                <a:cxn ang="0">
                  <a:pos x="191" y="70"/>
                </a:cxn>
                <a:cxn ang="0">
                  <a:pos x="170" y="81"/>
                </a:cxn>
                <a:cxn ang="0">
                  <a:pos x="153" y="96"/>
                </a:cxn>
                <a:cxn ang="0">
                  <a:pos x="141" y="116"/>
                </a:cxn>
                <a:cxn ang="0">
                  <a:pos x="128" y="134"/>
                </a:cxn>
                <a:cxn ang="0">
                  <a:pos x="116" y="150"/>
                </a:cxn>
                <a:cxn ang="0">
                  <a:pos x="102" y="164"/>
                </a:cxn>
                <a:cxn ang="0">
                  <a:pos x="82" y="171"/>
                </a:cxn>
                <a:cxn ang="0">
                  <a:pos x="59" y="170"/>
                </a:cxn>
                <a:cxn ang="0">
                  <a:pos x="59" y="116"/>
                </a:cxn>
                <a:cxn ang="0">
                  <a:pos x="63" y="105"/>
                </a:cxn>
                <a:cxn ang="0">
                  <a:pos x="63" y="96"/>
                </a:cxn>
                <a:cxn ang="0">
                  <a:pos x="59" y="89"/>
                </a:cxn>
                <a:cxn ang="0">
                  <a:pos x="52" y="84"/>
                </a:cxn>
                <a:cxn ang="0">
                  <a:pos x="45" y="79"/>
                </a:cxn>
                <a:cxn ang="0">
                  <a:pos x="38" y="74"/>
                </a:cxn>
                <a:cxn ang="0">
                  <a:pos x="31" y="67"/>
                </a:cxn>
                <a:cxn ang="0">
                  <a:pos x="28" y="59"/>
                </a:cxn>
                <a:cxn ang="0">
                  <a:pos x="18" y="61"/>
                </a:cxn>
                <a:cxn ang="0">
                  <a:pos x="13" y="60"/>
                </a:cxn>
                <a:cxn ang="0">
                  <a:pos x="12" y="57"/>
                </a:cxn>
                <a:cxn ang="0">
                  <a:pos x="13" y="50"/>
                </a:cxn>
                <a:cxn ang="0">
                  <a:pos x="21" y="47"/>
                </a:cxn>
                <a:cxn ang="0">
                  <a:pos x="31" y="46"/>
                </a:cxn>
                <a:cxn ang="0">
                  <a:pos x="39" y="45"/>
                </a:cxn>
                <a:cxn ang="0">
                  <a:pos x="49" y="42"/>
                </a:cxn>
                <a:cxn ang="0">
                  <a:pos x="57" y="41"/>
                </a:cxn>
                <a:cxn ang="0">
                  <a:pos x="67" y="38"/>
                </a:cxn>
                <a:cxn ang="0">
                  <a:pos x="74" y="35"/>
                </a:cxn>
                <a:cxn ang="0">
                  <a:pos x="82" y="31"/>
                </a:cxn>
                <a:cxn ang="0">
                  <a:pos x="76" y="27"/>
                </a:cxn>
                <a:cxn ang="0">
                  <a:pos x="67" y="24"/>
                </a:cxn>
                <a:cxn ang="0">
                  <a:pos x="57" y="22"/>
                </a:cxn>
                <a:cxn ang="0">
                  <a:pos x="46" y="21"/>
                </a:cxn>
                <a:cxn ang="0">
                  <a:pos x="35" y="22"/>
                </a:cxn>
                <a:cxn ang="0">
                  <a:pos x="23" y="22"/>
                </a:cxn>
                <a:cxn ang="0">
                  <a:pos x="12" y="24"/>
                </a:cxn>
                <a:cxn ang="0">
                  <a:pos x="0" y="24"/>
                </a:cxn>
                <a:cxn ang="0">
                  <a:pos x="24" y="14"/>
                </a:cxn>
                <a:cxn ang="0">
                  <a:pos x="50" y="7"/>
                </a:cxn>
                <a:cxn ang="0">
                  <a:pos x="78" y="3"/>
                </a:cxn>
                <a:cxn ang="0">
                  <a:pos x="108" y="0"/>
                </a:cxn>
                <a:cxn ang="0">
                  <a:pos x="137" y="2"/>
                </a:cxn>
                <a:cxn ang="0">
                  <a:pos x="166" y="4"/>
                </a:cxn>
                <a:cxn ang="0">
                  <a:pos x="192" y="9"/>
                </a:cxn>
                <a:cxn ang="0">
                  <a:pos x="217" y="16"/>
                </a:cxn>
              </a:cxnLst>
              <a:rect l="0" t="0" r="r" b="b"/>
              <a:pathLst>
                <a:path w="217" h="171">
                  <a:moveTo>
                    <a:pt x="217" y="16"/>
                  </a:moveTo>
                  <a:lnTo>
                    <a:pt x="217" y="28"/>
                  </a:lnTo>
                  <a:lnTo>
                    <a:pt x="210" y="28"/>
                  </a:lnTo>
                  <a:lnTo>
                    <a:pt x="205" y="28"/>
                  </a:lnTo>
                  <a:lnTo>
                    <a:pt x="199" y="25"/>
                  </a:lnTo>
                  <a:lnTo>
                    <a:pt x="195" y="24"/>
                  </a:lnTo>
                  <a:lnTo>
                    <a:pt x="190" y="22"/>
                  </a:lnTo>
                  <a:lnTo>
                    <a:pt x="184" y="21"/>
                  </a:lnTo>
                  <a:lnTo>
                    <a:pt x="178" y="21"/>
                  </a:lnTo>
                  <a:lnTo>
                    <a:pt x="172" y="24"/>
                  </a:lnTo>
                  <a:lnTo>
                    <a:pt x="178" y="34"/>
                  </a:lnTo>
                  <a:lnTo>
                    <a:pt x="180" y="47"/>
                  </a:lnTo>
                  <a:lnTo>
                    <a:pt x="181" y="61"/>
                  </a:lnTo>
                  <a:lnTo>
                    <a:pt x="191" y="70"/>
                  </a:lnTo>
                  <a:lnTo>
                    <a:pt x="170" y="81"/>
                  </a:lnTo>
                  <a:lnTo>
                    <a:pt x="153" y="96"/>
                  </a:lnTo>
                  <a:lnTo>
                    <a:pt x="141" y="116"/>
                  </a:lnTo>
                  <a:lnTo>
                    <a:pt x="128" y="134"/>
                  </a:lnTo>
                  <a:lnTo>
                    <a:pt x="116" y="150"/>
                  </a:lnTo>
                  <a:lnTo>
                    <a:pt x="102" y="164"/>
                  </a:lnTo>
                  <a:lnTo>
                    <a:pt x="82" y="171"/>
                  </a:lnTo>
                  <a:lnTo>
                    <a:pt x="59" y="170"/>
                  </a:lnTo>
                  <a:lnTo>
                    <a:pt x="59" y="116"/>
                  </a:lnTo>
                  <a:lnTo>
                    <a:pt x="63" y="105"/>
                  </a:lnTo>
                  <a:lnTo>
                    <a:pt x="63" y="96"/>
                  </a:lnTo>
                  <a:lnTo>
                    <a:pt x="59" y="89"/>
                  </a:lnTo>
                  <a:lnTo>
                    <a:pt x="52" y="84"/>
                  </a:lnTo>
                  <a:lnTo>
                    <a:pt x="45" y="79"/>
                  </a:lnTo>
                  <a:lnTo>
                    <a:pt x="38" y="74"/>
                  </a:lnTo>
                  <a:lnTo>
                    <a:pt x="31" y="67"/>
                  </a:lnTo>
                  <a:lnTo>
                    <a:pt x="28" y="59"/>
                  </a:lnTo>
                  <a:lnTo>
                    <a:pt x="18" y="61"/>
                  </a:lnTo>
                  <a:lnTo>
                    <a:pt x="13" y="60"/>
                  </a:lnTo>
                  <a:lnTo>
                    <a:pt x="12" y="57"/>
                  </a:lnTo>
                  <a:lnTo>
                    <a:pt x="13" y="50"/>
                  </a:lnTo>
                  <a:lnTo>
                    <a:pt x="21" y="47"/>
                  </a:lnTo>
                  <a:lnTo>
                    <a:pt x="31" y="46"/>
                  </a:lnTo>
                  <a:lnTo>
                    <a:pt x="39" y="45"/>
                  </a:lnTo>
                  <a:lnTo>
                    <a:pt x="49" y="42"/>
                  </a:lnTo>
                  <a:lnTo>
                    <a:pt x="57" y="41"/>
                  </a:lnTo>
                  <a:lnTo>
                    <a:pt x="67" y="38"/>
                  </a:lnTo>
                  <a:lnTo>
                    <a:pt x="74" y="35"/>
                  </a:lnTo>
                  <a:lnTo>
                    <a:pt x="82" y="31"/>
                  </a:lnTo>
                  <a:lnTo>
                    <a:pt x="76" y="27"/>
                  </a:lnTo>
                  <a:lnTo>
                    <a:pt x="67" y="24"/>
                  </a:lnTo>
                  <a:lnTo>
                    <a:pt x="57" y="22"/>
                  </a:lnTo>
                  <a:lnTo>
                    <a:pt x="46" y="21"/>
                  </a:lnTo>
                  <a:lnTo>
                    <a:pt x="35" y="22"/>
                  </a:lnTo>
                  <a:lnTo>
                    <a:pt x="23" y="22"/>
                  </a:lnTo>
                  <a:lnTo>
                    <a:pt x="12" y="24"/>
                  </a:lnTo>
                  <a:lnTo>
                    <a:pt x="0" y="24"/>
                  </a:lnTo>
                  <a:lnTo>
                    <a:pt x="24" y="14"/>
                  </a:lnTo>
                  <a:lnTo>
                    <a:pt x="50" y="7"/>
                  </a:lnTo>
                  <a:lnTo>
                    <a:pt x="78" y="3"/>
                  </a:lnTo>
                  <a:lnTo>
                    <a:pt x="108" y="0"/>
                  </a:lnTo>
                  <a:lnTo>
                    <a:pt x="137" y="2"/>
                  </a:lnTo>
                  <a:lnTo>
                    <a:pt x="166" y="4"/>
                  </a:lnTo>
                  <a:lnTo>
                    <a:pt x="192" y="9"/>
                  </a:lnTo>
                  <a:lnTo>
                    <a:pt x="217" y="16"/>
                  </a:lnTo>
                  <a:close/>
                </a:path>
              </a:pathLst>
            </a:custGeom>
            <a:solidFill>
              <a:srgbClr val="000000"/>
            </a:solidFill>
            <a:ln w="9525">
              <a:noFill/>
              <a:round/>
              <a:headEnd/>
              <a:tailEnd/>
            </a:ln>
          </p:spPr>
          <p:txBody>
            <a:bodyPr/>
            <a:lstStyle/>
            <a:p>
              <a:endParaRPr lang="tr-TR"/>
            </a:p>
          </p:txBody>
        </p:sp>
        <p:sp>
          <p:nvSpPr>
            <p:cNvPr id="62" name="Freeform 143"/>
            <p:cNvSpPr>
              <a:spLocks/>
            </p:cNvSpPr>
            <p:nvPr/>
          </p:nvSpPr>
          <p:spPr bwMode="auto">
            <a:xfrm>
              <a:off x="2608" y="2208"/>
              <a:ext cx="1133" cy="1335"/>
            </a:xfrm>
            <a:custGeom>
              <a:avLst/>
              <a:gdLst/>
              <a:ahLst/>
              <a:cxnLst>
                <a:cxn ang="0">
                  <a:pos x="1887" y="488"/>
                </a:cxn>
                <a:cxn ang="0">
                  <a:pos x="1987" y="558"/>
                </a:cxn>
                <a:cxn ang="0">
                  <a:pos x="1991" y="674"/>
                </a:cxn>
                <a:cxn ang="0">
                  <a:pos x="2202" y="788"/>
                </a:cxn>
                <a:cxn ang="0">
                  <a:pos x="2225" y="994"/>
                </a:cxn>
                <a:cxn ang="0">
                  <a:pos x="1978" y="976"/>
                </a:cxn>
                <a:cxn ang="0">
                  <a:pos x="1665" y="991"/>
                </a:cxn>
                <a:cxn ang="0">
                  <a:pos x="1362" y="1089"/>
                </a:cxn>
                <a:cxn ang="0">
                  <a:pos x="1447" y="1186"/>
                </a:cxn>
                <a:cxn ang="0">
                  <a:pos x="1738" y="1409"/>
                </a:cxn>
                <a:cxn ang="0">
                  <a:pos x="1497" y="1455"/>
                </a:cxn>
                <a:cxn ang="0">
                  <a:pos x="1372" y="1555"/>
                </a:cxn>
                <a:cxn ang="0">
                  <a:pos x="1658" y="1685"/>
                </a:cxn>
                <a:cxn ang="0">
                  <a:pos x="1938" y="1941"/>
                </a:cxn>
                <a:cxn ang="0">
                  <a:pos x="1970" y="2307"/>
                </a:cxn>
                <a:cxn ang="0">
                  <a:pos x="1905" y="2421"/>
                </a:cxn>
                <a:cxn ang="0">
                  <a:pos x="1615" y="2345"/>
                </a:cxn>
                <a:cxn ang="0">
                  <a:pos x="1514" y="2068"/>
                </a:cxn>
                <a:cxn ang="0">
                  <a:pos x="1311" y="2030"/>
                </a:cxn>
                <a:cxn ang="0">
                  <a:pos x="1010" y="2219"/>
                </a:cxn>
                <a:cxn ang="0">
                  <a:pos x="782" y="2491"/>
                </a:cxn>
                <a:cxn ang="0">
                  <a:pos x="664" y="2605"/>
                </a:cxn>
                <a:cxn ang="0">
                  <a:pos x="509" y="2646"/>
                </a:cxn>
                <a:cxn ang="0">
                  <a:pos x="338" y="2638"/>
                </a:cxn>
                <a:cxn ang="0">
                  <a:pos x="479" y="2410"/>
                </a:cxn>
                <a:cxn ang="0">
                  <a:pos x="679" y="1930"/>
                </a:cxn>
                <a:cxn ang="0">
                  <a:pos x="897" y="1648"/>
                </a:cxn>
                <a:cxn ang="0">
                  <a:pos x="600" y="1502"/>
                </a:cxn>
                <a:cxn ang="0">
                  <a:pos x="307" y="1649"/>
                </a:cxn>
                <a:cxn ang="0">
                  <a:pos x="88" y="1381"/>
                </a:cxn>
                <a:cxn ang="0">
                  <a:pos x="337" y="1157"/>
                </a:cxn>
                <a:cxn ang="0">
                  <a:pos x="657" y="1168"/>
                </a:cxn>
                <a:cxn ang="0">
                  <a:pos x="390" y="1065"/>
                </a:cxn>
                <a:cxn ang="0">
                  <a:pos x="85" y="916"/>
                </a:cxn>
                <a:cxn ang="0">
                  <a:pos x="22" y="747"/>
                </a:cxn>
                <a:cxn ang="0">
                  <a:pos x="86" y="608"/>
                </a:cxn>
                <a:cxn ang="0">
                  <a:pos x="207" y="578"/>
                </a:cxn>
                <a:cxn ang="0">
                  <a:pos x="383" y="544"/>
                </a:cxn>
                <a:cxn ang="0">
                  <a:pos x="438" y="388"/>
                </a:cxn>
                <a:cxn ang="0">
                  <a:pos x="488" y="345"/>
                </a:cxn>
                <a:cxn ang="0">
                  <a:pos x="458" y="277"/>
                </a:cxn>
                <a:cxn ang="0">
                  <a:pos x="696" y="213"/>
                </a:cxn>
                <a:cxn ang="0">
                  <a:pos x="850" y="0"/>
                </a:cxn>
                <a:cxn ang="0">
                  <a:pos x="1165" y="188"/>
                </a:cxn>
                <a:cxn ang="0">
                  <a:pos x="1133" y="356"/>
                </a:cxn>
                <a:cxn ang="0">
                  <a:pos x="647" y="310"/>
                </a:cxn>
                <a:cxn ang="0">
                  <a:pos x="576" y="420"/>
                </a:cxn>
                <a:cxn ang="0">
                  <a:pos x="415" y="551"/>
                </a:cxn>
                <a:cxn ang="0">
                  <a:pos x="359" y="690"/>
                </a:cxn>
                <a:cxn ang="0">
                  <a:pos x="410" y="641"/>
                </a:cxn>
                <a:cxn ang="0">
                  <a:pos x="378" y="734"/>
                </a:cxn>
                <a:cxn ang="0">
                  <a:pos x="587" y="1117"/>
                </a:cxn>
                <a:cxn ang="0">
                  <a:pos x="871" y="1131"/>
                </a:cxn>
                <a:cxn ang="0">
                  <a:pos x="949" y="855"/>
                </a:cxn>
                <a:cxn ang="0">
                  <a:pos x="1085" y="826"/>
                </a:cxn>
                <a:cxn ang="0">
                  <a:pos x="1138" y="641"/>
                </a:cxn>
                <a:cxn ang="0">
                  <a:pos x="1057" y="616"/>
                </a:cxn>
                <a:cxn ang="0">
                  <a:pos x="1187" y="617"/>
                </a:cxn>
                <a:cxn ang="0">
                  <a:pos x="1159" y="382"/>
                </a:cxn>
                <a:cxn ang="0">
                  <a:pos x="1306" y="439"/>
                </a:cxn>
                <a:cxn ang="0">
                  <a:pos x="1208" y="487"/>
                </a:cxn>
                <a:cxn ang="0">
                  <a:pos x="1005" y="986"/>
                </a:cxn>
                <a:cxn ang="0">
                  <a:pos x="1537" y="783"/>
                </a:cxn>
              </a:cxnLst>
              <a:rect l="0" t="0" r="r" b="b"/>
              <a:pathLst>
                <a:path w="2265" h="2670">
                  <a:moveTo>
                    <a:pt x="1793" y="699"/>
                  </a:moveTo>
                  <a:lnTo>
                    <a:pt x="1802" y="680"/>
                  </a:lnTo>
                  <a:lnTo>
                    <a:pt x="1817" y="665"/>
                  </a:lnTo>
                  <a:lnTo>
                    <a:pt x="1834" y="654"/>
                  </a:lnTo>
                  <a:lnTo>
                    <a:pt x="1853" y="642"/>
                  </a:lnTo>
                  <a:lnTo>
                    <a:pt x="1870" y="630"/>
                  </a:lnTo>
                  <a:lnTo>
                    <a:pt x="1884" y="613"/>
                  </a:lnTo>
                  <a:lnTo>
                    <a:pt x="1892" y="591"/>
                  </a:lnTo>
                  <a:lnTo>
                    <a:pt x="1892" y="562"/>
                  </a:lnTo>
                  <a:lnTo>
                    <a:pt x="1889" y="545"/>
                  </a:lnTo>
                  <a:lnTo>
                    <a:pt x="1887" y="526"/>
                  </a:lnTo>
                  <a:lnTo>
                    <a:pt x="1885" y="506"/>
                  </a:lnTo>
                  <a:lnTo>
                    <a:pt x="1887" y="488"/>
                  </a:lnTo>
                  <a:lnTo>
                    <a:pt x="1891" y="473"/>
                  </a:lnTo>
                  <a:lnTo>
                    <a:pt x="1899" y="460"/>
                  </a:lnTo>
                  <a:lnTo>
                    <a:pt x="1912" y="453"/>
                  </a:lnTo>
                  <a:lnTo>
                    <a:pt x="1931" y="453"/>
                  </a:lnTo>
                  <a:lnTo>
                    <a:pt x="1941" y="459"/>
                  </a:lnTo>
                  <a:lnTo>
                    <a:pt x="1952" y="466"/>
                  </a:lnTo>
                  <a:lnTo>
                    <a:pt x="1960" y="474"/>
                  </a:lnTo>
                  <a:lnTo>
                    <a:pt x="1969" y="485"/>
                  </a:lnTo>
                  <a:lnTo>
                    <a:pt x="1977" y="498"/>
                  </a:lnTo>
                  <a:lnTo>
                    <a:pt x="1983" y="510"/>
                  </a:lnTo>
                  <a:lnTo>
                    <a:pt x="1987" y="524"/>
                  </a:lnTo>
                  <a:lnTo>
                    <a:pt x="1990" y="538"/>
                  </a:lnTo>
                  <a:lnTo>
                    <a:pt x="1987" y="558"/>
                  </a:lnTo>
                  <a:lnTo>
                    <a:pt x="1983" y="574"/>
                  </a:lnTo>
                  <a:lnTo>
                    <a:pt x="1977" y="588"/>
                  </a:lnTo>
                  <a:lnTo>
                    <a:pt x="1969" y="602"/>
                  </a:lnTo>
                  <a:lnTo>
                    <a:pt x="1959" y="615"/>
                  </a:lnTo>
                  <a:lnTo>
                    <a:pt x="1948" y="627"/>
                  </a:lnTo>
                  <a:lnTo>
                    <a:pt x="1937" y="640"/>
                  </a:lnTo>
                  <a:lnTo>
                    <a:pt x="1923" y="652"/>
                  </a:lnTo>
                  <a:lnTo>
                    <a:pt x="1930" y="663"/>
                  </a:lnTo>
                  <a:lnTo>
                    <a:pt x="1939" y="670"/>
                  </a:lnTo>
                  <a:lnTo>
                    <a:pt x="1952" y="673"/>
                  </a:lnTo>
                  <a:lnTo>
                    <a:pt x="1965" y="674"/>
                  </a:lnTo>
                  <a:lnTo>
                    <a:pt x="1978" y="674"/>
                  </a:lnTo>
                  <a:lnTo>
                    <a:pt x="1991" y="674"/>
                  </a:lnTo>
                  <a:lnTo>
                    <a:pt x="2002" y="674"/>
                  </a:lnTo>
                  <a:lnTo>
                    <a:pt x="2012" y="677"/>
                  </a:lnTo>
                  <a:lnTo>
                    <a:pt x="2033" y="686"/>
                  </a:lnTo>
                  <a:lnTo>
                    <a:pt x="2052" y="694"/>
                  </a:lnTo>
                  <a:lnTo>
                    <a:pt x="2072" y="702"/>
                  </a:lnTo>
                  <a:lnTo>
                    <a:pt x="2091" y="711"/>
                  </a:lnTo>
                  <a:lnTo>
                    <a:pt x="2109" y="720"/>
                  </a:lnTo>
                  <a:lnTo>
                    <a:pt x="2127" y="730"/>
                  </a:lnTo>
                  <a:lnTo>
                    <a:pt x="2144" y="741"/>
                  </a:lnTo>
                  <a:lnTo>
                    <a:pt x="2161" y="752"/>
                  </a:lnTo>
                  <a:lnTo>
                    <a:pt x="2176" y="763"/>
                  </a:lnTo>
                  <a:lnTo>
                    <a:pt x="2190" y="776"/>
                  </a:lnTo>
                  <a:lnTo>
                    <a:pt x="2202" y="788"/>
                  </a:lnTo>
                  <a:lnTo>
                    <a:pt x="2215" y="801"/>
                  </a:lnTo>
                  <a:lnTo>
                    <a:pt x="2226" y="816"/>
                  </a:lnTo>
                  <a:lnTo>
                    <a:pt x="2234" y="830"/>
                  </a:lnTo>
                  <a:lnTo>
                    <a:pt x="2243" y="845"/>
                  </a:lnTo>
                  <a:lnTo>
                    <a:pt x="2248" y="862"/>
                  </a:lnTo>
                  <a:lnTo>
                    <a:pt x="2244" y="897"/>
                  </a:lnTo>
                  <a:lnTo>
                    <a:pt x="2250" y="918"/>
                  </a:lnTo>
                  <a:lnTo>
                    <a:pt x="2258" y="937"/>
                  </a:lnTo>
                  <a:lnTo>
                    <a:pt x="2265" y="961"/>
                  </a:lnTo>
                  <a:lnTo>
                    <a:pt x="2264" y="990"/>
                  </a:lnTo>
                  <a:lnTo>
                    <a:pt x="2253" y="996"/>
                  </a:lnTo>
                  <a:lnTo>
                    <a:pt x="2239" y="996"/>
                  </a:lnTo>
                  <a:lnTo>
                    <a:pt x="2225" y="994"/>
                  </a:lnTo>
                  <a:lnTo>
                    <a:pt x="2211" y="991"/>
                  </a:lnTo>
                  <a:lnTo>
                    <a:pt x="2198" y="990"/>
                  </a:lnTo>
                  <a:lnTo>
                    <a:pt x="2190" y="993"/>
                  </a:lnTo>
                  <a:lnTo>
                    <a:pt x="2184" y="1003"/>
                  </a:lnTo>
                  <a:lnTo>
                    <a:pt x="2186" y="1021"/>
                  </a:lnTo>
                  <a:lnTo>
                    <a:pt x="2161" y="1014"/>
                  </a:lnTo>
                  <a:lnTo>
                    <a:pt x="2136" y="1007"/>
                  </a:lnTo>
                  <a:lnTo>
                    <a:pt x="2111" y="1001"/>
                  </a:lnTo>
                  <a:lnTo>
                    <a:pt x="2084" y="996"/>
                  </a:lnTo>
                  <a:lnTo>
                    <a:pt x="2058" y="990"/>
                  </a:lnTo>
                  <a:lnTo>
                    <a:pt x="2031" y="986"/>
                  </a:lnTo>
                  <a:lnTo>
                    <a:pt x="2005" y="980"/>
                  </a:lnTo>
                  <a:lnTo>
                    <a:pt x="1978" y="976"/>
                  </a:lnTo>
                  <a:lnTo>
                    <a:pt x="1951" y="972"/>
                  </a:lnTo>
                  <a:lnTo>
                    <a:pt x="1923" y="969"/>
                  </a:lnTo>
                  <a:lnTo>
                    <a:pt x="1895" y="965"/>
                  </a:lnTo>
                  <a:lnTo>
                    <a:pt x="1869" y="961"/>
                  </a:lnTo>
                  <a:lnTo>
                    <a:pt x="1841" y="958"/>
                  </a:lnTo>
                  <a:lnTo>
                    <a:pt x="1813" y="954"/>
                  </a:lnTo>
                  <a:lnTo>
                    <a:pt x="1785" y="951"/>
                  </a:lnTo>
                  <a:lnTo>
                    <a:pt x="1757" y="947"/>
                  </a:lnTo>
                  <a:lnTo>
                    <a:pt x="1742" y="962"/>
                  </a:lnTo>
                  <a:lnTo>
                    <a:pt x="1725" y="973"/>
                  </a:lnTo>
                  <a:lnTo>
                    <a:pt x="1706" y="982"/>
                  </a:lnTo>
                  <a:lnTo>
                    <a:pt x="1686" y="987"/>
                  </a:lnTo>
                  <a:lnTo>
                    <a:pt x="1665" y="991"/>
                  </a:lnTo>
                  <a:lnTo>
                    <a:pt x="1645" y="994"/>
                  </a:lnTo>
                  <a:lnTo>
                    <a:pt x="1622" y="997"/>
                  </a:lnTo>
                  <a:lnTo>
                    <a:pt x="1599" y="1001"/>
                  </a:lnTo>
                  <a:lnTo>
                    <a:pt x="1574" y="1011"/>
                  </a:lnTo>
                  <a:lnTo>
                    <a:pt x="1549" y="1021"/>
                  </a:lnTo>
                  <a:lnTo>
                    <a:pt x="1525" y="1029"/>
                  </a:lnTo>
                  <a:lnTo>
                    <a:pt x="1501" y="1037"/>
                  </a:lnTo>
                  <a:lnTo>
                    <a:pt x="1478" y="1046"/>
                  </a:lnTo>
                  <a:lnTo>
                    <a:pt x="1454" y="1054"/>
                  </a:lnTo>
                  <a:lnTo>
                    <a:pt x="1430" y="1062"/>
                  </a:lnTo>
                  <a:lnTo>
                    <a:pt x="1408" y="1071"/>
                  </a:lnTo>
                  <a:lnTo>
                    <a:pt x="1384" y="1079"/>
                  </a:lnTo>
                  <a:lnTo>
                    <a:pt x="1362" y="1089"/>
                  </a:lnTo>
                  <a:lnTo>
                    <a:pt x="1338" y="1097"/>
                  </a:lnTo>
                  <a:lnTo>
                    <a:pt x="1316" y="1107"/>
                  </a:lnTo>
                  <a:lnTo>
                    <a:pt x="1293" y="1118"/>
                  </a:lnTo>
                  <a:lnTo>
                    <a:pt x="1269" y="1129"/>
                  </a:lnTo>
                  <a:lnTo>
                    <a:pt x="1244" y="1140"/>
                  </a:lnTo>
                  <a:lnTo>
                    <a:pt x="1220" y="1153"/>
                  </a:lnTo>
                  <a:lnTo>
                    <a:pt x="1251" y="1160"/>
                  </a:lnTo>
                  <a:lnTo>
                    <a:pt x="1281" y="1164"/>
                  </a:lnTo>
                  <a:lnTo>
                    <a:pt x="1315" y="1168"/>
                  </a:lnTo>
                  <a:lnTo>
                    <a:pt x="1347" y="1172"/>
                  </a:lnTo>
                  <a:lnTo>
                    <a:pt x="1380" y="1176"/>
                  </a:lnTo>
                  <a:lnTo>
                    <a:pt x="1414" y="1181"/>
                  </a:lnTo>
                  <a:lnTo>
                    <a:pt x="1447" y="1186"/>
                  </a:lnTo>
                  <a:lnTo>
                    <a:pt x="1480" y="1192"/>
                  </a:lnTo>
                  <a:lnTo>
                    <a:pt x="1512" y="1199"/>
                  </a:lnTo>
                  <a:lnTo>
                    <a:pt x="1543" y="1208"/>
                  </a:lnTo>
                  <a:lnTo>
                    <a:pt x="1574" y="1220"/>
                  </a:lnTo>
                  <a:lnTo>
                    <a:pt x="1603" y="1232"/>
                  </a:lnTo>
                  <a:lnTo>
                    <a:pt x="1629" y="1249"/>
                  </a:lnTo>
                  <a:lnTo>
                    <a:pt x="1654" y="1268"/>
                  </a:lnTo>
                  <a:lnTo>
                    <a:pt x="1678" y="1292"/>
                  </a:lnTo>
                  <a:lnTo>
                    <a:pt x="1699" y="1318"/>
                  </a:lnTo>
                  <a:lnTo>
                    <a:pt x="1709" y="1341"/>
                  </a:lnTo>
                  <a:lnTo>
                    <a:pt x="1718" y="1363"/>
                  </a:lnTo>
                  <a:lnTo>
                    <a:pt x="1728" y="1385"/>
                  </a:lnTo>
                  <a:lnTo>
                    <a:pt x="1738" y="1409"/>
                  </a:lnTo>
                  <a:lnTo>
                    <a:pt x="1746" y="1432"/>
                  </a:lnTo>
                  <a:lnTo>
                    <a:pt x="1754" y="1456"/>
                  </a:lnTo>
                  <a:lnTo>
                    <a:pt x="1761" y="1481"/>
                  </a:lnTo>
                  <a:lnTo>
                    <a:pt x="1768" y="1506"/>
                  </a:lnTo>
                  <a:lnTo>
                    <a:pt x="1738" y="1496"/>
                  </a:lnTo>
                  <a:lnTo>
                    <a:pt x="1709" y="1488"/>
                  </a:lnTo>
                  <a:lnTo>
                    <a:pt x="1678" y="1480"/>
                  </a:lnTo>
                  <a:lnTo>
                    <a:pt x="1647" y="1473"/>
                  </a:lnTo>
                  <a:lnTo>
                    <a:pt x="1618" y="1467"/>
                  </a:lnTo>
                  <a:lnTo>
                    <a:pt x="1587" y="1462"/>
                  </a:lnTo>
                  <a:lnTo>
                    <a:pt x="1557" y="1457"/>
                  </a:lnTo>
                  <a:lnTo>
                    <a:pt x="1528" y="1455"/>
                  </a:lnTo>
                  <a:lnTo>
                    <a:pt x="1497" y="1455"/>
                  </a:lnTo>
                  <a:lnTo>
                    <a:pt x="1468" y="1455"/>
                  </a:lnTo>
                  <a:lnTo>
                    <a:pt x="1437" y="1457"/>
                  </a:lnTo>
                  <a:lnTo>
                    <a:pt x="1407" y="1462"/>
                  </a:lnTo>
                  <a:lnTo>
                    <a:pt x="1377" y="1468"/>
                  </a:lnTo>
                  <a:lnTo>
                    <a:pt x="1347" y="1477"/>
                  </a:lnTo>
                  <a:lnTo>
                    <a:pt x="1316" y="1488"/>
                  </a:lnTo>
                  <a:lnTo>
                    <a:pt x="1286" y="1502"/>
                  </a:lnTo>
                  <a:lnTo>
                    <a:pt x="1281" y="1506"/>
                  </a:lnTo>
                  <a:lnTo>
                    <a:pt x="1299" y="1517"/>
                  </a:lnTo>
                  <a:lnTo>
                    <a:pt x="1316" y="1528"/>
                  </a:lnTo>
                  <a:lnTo>
                    <a:pt x="1334" y="1538"/>
                  </a:lnTo>
                  <a:lnTo>
                    <a:pt x="1352" y="1546"/>
                  </a:lnTo>
                  <a:lnTo>
                    <a:pt x="1372" y="1555"/>
                  </a:lnTo>
                  <a:lnTo>
                    <a:pt x="1390" y="1564"/>
                  </a:lnTo>
                  <a:lnTo>
                    <a:pt x="1409" y="1571"/>
                  </a:lnTo>
                  <a:lnTo>
                    <a:pt x="1429" y="1580"/>
                  </a:lnTo>
                  <a:lnTo>
                    <a:pt x="1448" y="1588"/>
                  </a:lnTo>
                  <a:lnTo>
                    <a:pt x="1468" y="1596"/>
                  </a:lnTo>
                  <a:lnTo>
                    <a:pt x="1489" y="1605"/>
                  </a:lnTo>
                  <a:lnTo>
                    <a:pt x="1511" y="1613"/>
                  </a:lnTo>
                  <a:lnTo>
                    <a:pt x="1532" y="1623"/>
                  </a:lnTo>
                  <a:lnTo>
                    <a:pt x="1554" y="1633"/>
                  </a:lnTo>
                  <a:lnTo>
                    <a:pt x="1578" y="1644"/>
                  </a:lnTo>
                  <a:lnTo>
                    <a:pt x="1601" y="1655"/>
                  </a:lnTo>
                  <a:lnTo>
                    <a:pt x="1629" y="1670"/>
                  </a:lnTo>
                  <a:lnTo>
                    <a:pt x="1658" y="1685"/>
                  </a:lnTo>
                  <a:lnTo>
                    <a:pt x="1688" y="1702"/>
                  </a:lnTo>
                  <a:lnTo>
                    <a:pt x="1717" y="1719"/>
                  </a:lnTo>
                  <a:lnTo>
                    <a:pt x="1745" y="1737"/>
                  </a:lnTo>
                  <a:lnTo>
                    <a:pt x="1773" y="1756"/>
                  </a:lnTo>
                  <a:lnTo>
                    <a:pt x="1799" y="1776"/>
                  </a:lnTo>
                  <a:lnTo>
                    <a:pt x="1824" y="1795"/>
                  </a:lnTo>
                  <a:lnTo>
                    <a:pt x="1848" y="1816"/>
                  </a:lnTo>
                  <a:lnTo>
                    <a:pt x="1870" y="1837"/>
                  </a:lnTo>
                  <a:lnTo>
                    <a:pt x="1889" y="1858"/>
                  </a:lnTo>
                  <a:lnTo>
                    <a:pt x="1906" y="1879"/>
                  </a:lnTo>
                  <a:lnTo>
                    <a:pt x="1920" y="1900"/>
                  </a:lnTo>
                  <a:lnTo>
                    <a:pt x="1931" y="1920"/>
                  </a:lnTo>
                  <a:lnTo>
                    <a:pt x="1938" y="1941"/>
                  </a:lnTo>
                  <a:lnTo>
                    <a:pt x="1942" y="1962"/>
                  </a:lnTo>
                  <a:lnTo>
                    <a:pt x="1945" y="2004"/>
                  </a:lnTo>
                  <a:lnTo>
                    <a:pt x="1945" y="2044"/>
                  </a:lnTo>
                  <a:lnTo>
                    <a:pt x="1942" y="2086"/>
                  </a:lnTo>
                  <a:lnTo>
                    <a:pt x="1937" y="2126"/>
                  </a:lnTo>
                  <a:lnTo>
                    <a:pt x="1927" y="2167"/>
                  </a:lnTo>
                  <a:lnTo>
                    <a:pt x="1913" y="2205"/>
                  </a:lnTo>
                  <a:lnTo>
                    <a:pt x="1895" y="2242"/>
                  </a:lnTo>
                  <a:lnTo>
                    <a:pt x="1873" y="2275"/>
                  </a:lnTo>
                  <a:lnTo>
                    <a:pt x="1892" y="2288"/>
                  </a:lnTo>
                  <a:lnTo>
                    <a:pt x="1917" y="2294"/>
                  </a:lnTo>
                  <a:lnTo>
                    <a:pt x="1944" y="2301"/>
                  </a:lnTo>
                  <a:lnTo>
                    <a:pt x="1970" y="2307"/>
                  </a:lnTo>
                  <a:lnTo>
                    <a:pt x="1992" y="2317"/>
                  </a:lnTo>
                  <a:lnTo>
                    <a:pt x="2006" y="2332"/>
                  </a:lnTo>
                  <a:lnTo>
                    <a:pt x="2010" y="2354"/>
                  </a:lnTo>
                  <a:lnTo>
                    <a:pt x="2001" y="2386"/>
                  </a:lnTo>
                  <a:lnTo>
                    <a:pt x="1997" y="2389"/>
                  </a:lnTo>
                  <a:lnTo>
                    <a:pt x="1997" y="2396"/>
                  </a:lnTo>
                  <a:lnTo>
                    <a:pt x="1999" y="2403"/>
                  </a:lnTo>
                  <a:lnTo>
                    <a:pt x="2001" y="2406"/>
                  </a:lnTo>
                  <a:lnTo>
                    <a:pt x="1985" y="2417"/>
                  </a:lnTo>
                  <a:lnTo>
                    <a:pt x="1969" y="2422"/>
                  </a:lnTo>
                  <a:lnTo>
                    <a:pt x="1948" y="2424"/>
                  </a:lnTo>
                  <a:lnTo>
                    <a:pt x="1927" y="2424"/>
                  </a:lnTo>
                  <a:lnTo>
                    <a:pt x="1905" y="2421"/>
                  </a:lnTo>
                  <a:lnTo>
                    <a:pt x="1881" y="2415"/>
                  </a:lnTo>
                  <a:lnTo>
                    <a:pt x="1859" y="2411"/>
                  </a:lnTo>
                  <a:lnTo>
                    <a:pt x="1838" y="2406"/>
                  </a:lnTo>
                  <a:lnTo>
                    <a:pt x="1699" y="2356"/>
                  </a:lnTo>
                  <a:lnTo>
                    <a:pt x="1695" y="2367"/>
                  </a:lnTo>
                  <a:lnTo>
                    <a:pt x="1695" y="2381"/>
                  </a:lnTo>
                  <a:lnTo>
                    <a:pt x="1693" y="2393"/>
                  </a:lnTo>
                  <a:lnTo>
                    <a:pt x="1683" y="2395"/>
                  </a:lnTo>
                  <a:lnTo>
                    <a:pt x="1651" y="2400"/>
                  </a:lnTo>
                  <a:lnTo>
                    <a:pt x="1632" y="2395"/>
                  </a:lnTo>
                  <a:lnTo>
                    <a:pt x="1622" y="2382"/>
                  </a:lnTo>
                  <a:lnTo>
                    <a:pt x="1618" y="2365"/>
                  </a:lnTo>
                  <a:lnTo>
                    <a:pt x="1615" y="2345"/>
                  </a:lnTo>
                  <a:lnTo>
                    <a:pt x="1610" y="2325"/>
                  </a:lnTo>
                  <a:lnTo>
                    <a:pt x="1599" y="2310"/>
                  </a:lnTo>
                  <a:lnTo>
                    <a:pt x="1576" y="2299"/>
                  </a:lnTo>
                  <a:lnTo>
                    <a:pt x="1578" y="2293"/>
                  </a:lnTo>
                  <a:lnTo>
                    <a:pt x="1579" y="2275"/>
                  </a:lnTo>
                  <a:lnTo>
                    <a:pt x="1579" y="2250"/>
                  </a:lnTo>
                  <a:lnTo>
                    <a:pt x="1579" y="2219"/>
                  </a:lnTo>
                  <a:lnTo>
                    <a:pt x="1575" y="2185"/>
                  </a:lnTo>
                  <a:lnTo>
                    <a:pt x="1567" y="2150"/>
                  </a:lnTo>
                  <a:lnTo>
                    <a:pt x="1554" y="2116"/>
                  </a:lnTo>
                  <a:lnTo>
                    <a:pt x="1533" y="2086"/>
                  </a:lnTo>
                  <a:lnTo>
                    <a:pt x="1523" y="2076"/>
                  </a:lnTo>
                  <a:lnTo>
                    <a:pt x="1514" y="2068"/>
                  </a:lnTo>
                  <a:lnTo>
                    <a:pt x="1501" y="2059"/>
                  </a:lnTo>
                  <a:lnTo>
                    <a:pt x="1489" y="2053"/>
                  </a:lnTo>
                  <a:lnTo>
                    <a:pt x="1475" y="2046"/>
                  </a:lnTo>
                  <a:lnTo>
                    <a:pt x="1459" y="2040"/>
                  </a:lnTo>
                  <a:lnTo>
                    <a:pt x="1444" y="2034"/>
                  </a:lnTo>
                  <a:lnTo>
                    <a:pt x="1429" y="2030"/>
                  </a:lnTo>
                  <a:lnTo>
                    <a:pt x="1412" y="2027"/>
                  </a:lnTo>
                  <a:lnTo>
                    <a:pt x="1395" y="2025"/>
                  </a:lnTo>
                  <a:lnTo>
                    <a:pt x="1379" y="2023"/>
                  </a:lnTo>
                  <a:lnTo>
                    <a:pt x="1361" y="2023"/>
                  </a:lnTo>
                  <a:lnTo>
                    <a:pt x="1344" y="2025"/>
                  </a:lnTo>
                  <a:lnTo>
                    <a:pt x="1327" y="2027"/>
                  </a:lnTo>
                  <a:lnTo>
                    <a:pt x="1311" y="2030"/>
                  </a:lnTo>
                  <a:lnTo>
                    <a:pt x="1294" y="2036"/>
                  </a:lnTo>
                  <a:lnTo>
                    <a:pt x="1265" y="2047"/>
                  </a:lnTo>
                  <a:lnTo>
                    <a:pt x="1237" y="2058"/>
                  </a:lnTo>
                  <a:lnTo>
                    <a:pt x="1209" y="2071"/>
                  </a:lnTo>
                  <a:lnTo>
                    <a:pt x="1184" y="2084"/>
                  </a:lnTo>
                  <a:lnTo>
                    <a:pt x="1159" y="2098"/>
                  </a:lnTo>
                  <a:lnTo>
                    <a:pt x="1134" y="2114"/>
                  </a:lnTo>
                  <a:lnTo>
                    <a:pt x="1112" y="2130"/>
                  </a:lnTo>
                  <a:lnTo>
                    <a:pt x="1089" y="2147"/>
                  </a:lnTo>
                  <a:lnTo>
                    <a:pt x="1069" y="2164"/>
                  </a:lnTo>
                  <a:lnTo>
                    <a:pt x="1048" y="2182"/>
                  </a:lnTo>
                  <a:lnTo>
                    <a:pt x="1028" y="2200"/>
                  </a:lnTo>
                  <a:lnTo>
                    <a:pt x="1010" y="2219"/>
                  </a:lnTo>
                  <a:lnTo>
                    <a:pt x="992" y="2239"/>
                  </a:lnTo>
                  <a:lnTo>
                    <a:pt x="975" y="2258"/>
                  </a:lnTo>
                  <a:lnTo>
                    <a:pt x="959" y="2278"/>
                  </a:lnTo>
                  <a:lnTo>
                    <a:pt x="943" y="2299"/>
                  </a:lnTo>
                  <a:lnTo>
                    <a:pt x="939" y="2304"/>
                  </a:lnTo>
                  <a:lnTo>
                    <a:pt x="928" y="2319"/>
                  </a:lnTo>
                  <a:lnTo>
                    <a:pt x="911" y="2343"/>
                  </a:lnTo>
                  <a:lnTo>
                    <a:pt x="890" y="2371"/>
                  </a:lnTo>
                  <a:lnTo>
                    <a:pt x="867" y="2403"/>
                  </a:lnTo>
                  <a:lnTo>
                    <a:pt x="842" y="2434"/>
                  </a:lnTo>
                  <a:lnTo>
                    <a:pt x="818" y="2463"/>
                  </a:lnTo>
                  <a:lnTo>
                    <a:pt x="796" y="2488"/>
                  </a:lnTo>
                  <a:lnTo>
                    <a:pt x="782" y="2491"/>
                  </a:lnTo>
                  <a:lnTo>
                    <a:pt x="769" y="2493"/>
                  </a:lnTo>
                  <a:lnTo>
                    <a:pt x="755" y="2495"/>
                  </a:lnTo>
                  <a:lnTo>
                    <a:pt x="743" y="2496"/>
                  </a:lnTo>
                  <a:lnTo>
                    <a:pt x="732" y="2497"/>
                  </a:lnTo>
                  <a:lnTo>
                    <a:pt x="723" y="2502"/>
                  </a:lnTo>
                  <a:lnTo>
                    <a:pt x="715" y="2509"/>
                  </a:lnTo>
                  <a:lnTo>
                    <a:pt x="711" y="2518"/>
                  </a:lnTo>
                  <a:lnTo>
                    <a:pt x="708" y="2543"/>
                  </a:lnTo>
                  <a:lnTo>
                    <a:pt x="704" y="2563"/>
                  </a:lnTo>
                  <a:lnTo>
                    <a:pt x="697" y="2580"/>
                  </a:lnTo>
                  <a:lnTo>
                    <a:pt x="680" y="2595"/>
                  </a:lnTo>
                  <a:lnTo>
                    <a:pt x="672" y="2602"/>
                  </a:lnTo>
                  <a:lnTo>
                    <a:pt x="664" y="2605"/>
                  </a:lnTo>
                  <a:lnTo>
                    <a:pt x="655" y="2605"/>
                  </a:lnTo>
                  <a:lnTo>
                    <a:pt x="648" y="2602"/>
                  </a:lnTo>
                  <a:lnTo>
                    <a:pt x="640" y="2598"/>
                  </a:lnTo>
                  <a:lnTo>
                    <a:pt x="632" y="2593"/>
                  </a:lnTo>
                  <a:lnTo>
                    <a:pt x="623" y="2591"/>
                  </a:lnTo>
                  <a:lnTo>
                    <a:pt x="615" y="2588"/>
                  </a:lnTo>
                  <a:lnTo>
                    <a:pt x="600" y="2596"/>
                  </a:lnTo>
                  <a:lnTo>
                    <a:pt x="586" y="2606"/>
                  </a:lnTo>
                  <a:lnTo>
                    <a:pt x="570" y="2614"/>
                  </a:lnTo>
                  <a:lnTo>
                    <a:pt x="555" y="2623"/>
                  </a:lnTo>
                  <a:lnTo>
                    <a:pt x="540" y="2631"/>
                  </a:lnTo>
                  <a:lnTo>
                    <a:pt x="525" y="2638"/>
                  </a:lnTo>
                  <a:lnTo>
                    <a:pt x="509" y="2646"/>
                  </a:lnTo>
                  <a:lnTo>
                    <a:pt x="494" y="2652"/>
                  </a:lnTo>
                  <a:lnTo>
                    <a:pt x="477" y="2657"/>
                  </a:lnTo>
                  <a:lnTo>
                    <a:pt x="461" y="2663"/>
                  </a:lnTo>
                  <a:lnTo>
                    <a:pt x="444" y="2666"/>
                  </a:lnTo>
                  <a:lnTo>
                    <a:pt x="426" y="2669"/>
                  </a:lnTo>
                  <a:lnTo>
                    <a:pt x="408" y="2670"/>
                  </a:lnTo>
                  <a:lnTo>
                    <a:pt x="390" y="2670"/>
                  </a:lnTo>
                  <a:lnTo>
                    <a:pt x="371" y="2669"/>
                  </a:lnTo>
                  <a:lnTo>
                    <a:pt x="352" y="2664"/>
                  </a:lnTo>
                  <a:lnTo>
                    <a:pt x="351" y="2660"/>
                  </a:lnTo>
                  <a:lnTo>
                    <a:pt x="346" y="2656"/>
                  </a:lnTo>
                  <a:lnTo>
                    <a:pt x="342" y="2648"/>
                  </a:lnTo>
                  <a:lnTo>
                    <a:pt x="338" y="2638"/>
                  </a:lnTo>
                  <a:lnTo>
                    <a:pt x="335" y="2627"/>
                  </a:lnTo>
                  <a:lnTo>
                    <a:pt x="337" y="2613"/>
                  </a:lnTo>
                  <a:lnTo>
                    <a:pt x="344" y="2596"/>
                  </a:lnTo>
                  <a:lnTo>
                    <a:pt x="356" y="2577"/>
                  </a:lnTo>
                  <a:lnTo>
                    <a:pt x="373" y="2563"/>
                  </a:lnTo>
                  <a:lnTo>
                    <a:pt x="395" y="2549"/>
                  </a:lnTo>
                  <a:lnTo>
                    <a:pt x="420" y="2535"/>
                  </a:lnTo>
                  <a:lnTo>
                    <a:pt x="445" y="2518"/>
                  </a:lnTo>
                  <a:lnTo>
                    <a:pt x="466" y="2500"/>
                  </a:lnTo>
                  <a:lnTo>
                    <a:pt x="480" y="2478"/>
                  </a:lnTo>
                  <a:lnTo>
                    <a:pt x="484" y="2452"/>
                  </a:lnTo>
                  <a:lnTo>
                    <a:pt x="476" y="2418"/>
                  </a:lnTo>
                  <a:lnTo>
                    <a:pt x="479" y="2410"/>
                  </a:lnTo>
                  <a:lnTo>
                    <a:pt x="488" y="2385"/>
                  </a:lnTo>
                  <a:lnTo>
                    <a:pt x="501" y="2345"/>
                  </a:lnTo>
                  <a:lnTo>
                    <a:pt x="518" y="2294"/>
                  </a:lnTo>
                  <a:lnTo>
                    <a:pt x="537" y="2237"/>
                  </a:lnTo>
                  <a:lnTo>
                    <a:pt x="558" y="2179"/>
                  </a:lnTo>
                  <a:lnTo>
                    <a:pt x="579" y="2122"/>
                  </a:lnTo>
                  <a:lnTo>
                    <a:pt x="600" y="2071"/>
                  </a:lnTo>
                  <a:lnTo>
                    <a:pt x="609" y="2047"/>
                  </a:lnTo>
                  <a:lnTo>
                    <a:pt x="622" y="2023"/>
                  </a:lnTo>
                  <a:lnTo>
                    <a:pt x="634" y="2001"/>
                  </a:lnTo>
                  <a:lnTo>
                    <a:pt x="647" y="1977"/>
                  </a:lnTo>
                  <a:lnTo>
                    <a:pt x="662" y="1954"/>
                  </a:lnTo>
                  <a:lnTo>
                    <a:pt x="679" y="1930"/>
                  </a:lnTo>
                  <a:lnTo>
                    <a:pt x="697" y="1906"/>
                  </a:lnTo>
                  <a:lnTo>
                    <a:pt x="715" y="1883"/>
                  </a:lnTo>
                  <a:lnTo>
                    <a:pt x="736" y="1859"/>
                  </a:lnTo>
                  <a:lnTo>
                    <a:pt x="757" y="1836"/>
                  </a:lnTo>
                  <a:lnTo>
                    <a:pt x="781" y="1812"/>
                  </a:lnTo>
                  <a:lnTo>
                    <a:pt x="806" y="1787"/>
                  </a:lnTo>
                  <a:lnTo>
                    <a:pt x="832" y="1763"/>
                  </a:lnTo>
                  <a:lnTo>
                    <a:pt x="860" y="1738"/>
                  </a:lnTo>
                  <a:lnTo>
                    <a:pt x="889" y="1713"/>
                  </a:lnTo>
                  <a:lnTo>
                    <a:pt x="920" y="1688"/>
                  </a:lnTo>
                  <a:lnTo>
                    <a:pt x="917" y="1670"/>
                  </a:lnTo>
                  <a:lnTo>
                    <a:pt x="909" y="1658"/>
                  </a:lnTo>
                  <a:lnTo>
                    <a:pt x="897" y="1648"/>
                  </a:lnTo>
                  <a:lnTo>
                    <a:pt x="882" y="1639"/>
                  </a:lnTo>
                  <a:lnTo>
                    <a:pt x="867" y="1634"/>
                  </a:lnTo>
                  <a:lnTo>
                    <a:pt x="850" y="1628"/>
                  </a:lnTo>
                  <a:lnTo>
                    <a:pt x="833" y="1623"/>
                  </a:lnTo>
                  <a:lnTo>
                    <a:pt x="819" y="1614"/>
                  </a:lnTo>
                  <a:lnTo>
                    <a:pt x="789" y="1605"/>
                  </a:lnTo>
                  <a:lnTo>
                    <a:pt x="758" y="1592"/>
                  </a:lnTo>
                  <a:lnTo>
                    <a:pt x="729" y="1578"/>
                  </a:lnTo>
                  <a:lnTo>
                    <a:pt x="701" y="1564"/>
                  </a:lnTo>
                  <a:lnTo>
                    <a:pt x="673" y="1548"/>
                  </a:lnTo>
                  <a:lnTo>
                    <a:pt x="648" y="1532"/>
                  </a:lnTo>
                  <a:lnTo>
                    <a:pt x="623" y="1517"/>
                  </a:lnTo>
                  <a:lnTo>
                    <a:pt x="600" y="1502"/>
                  </a:lnTo>
                  <a:lnTo>
                    <a:pt x="582" y="1520"/>
                  </a:lnTo>
                  <a:lnTo>
                    <a:pt x="563" y="1537"/>
                  </a:lnTo>
                  <a:lnTo>
                    <a:pt x="544" y="1553"/>
                  </a:lnTo>
                  <a:lnTo>
                    <a:pt x="525" y="1570"/>
                  </a:lnTo>
                  <a:lnTo>
                    <a:pt x="504" y="1585"/>
                  </a:lnTo>
                  <a:lnTo>
                    <a:pt x="481" y="1599"/>
                  </a:lnTo>
                  <a:lnTo>
                    <a:pt x="459" y="1612"/>
                  </a:lnTo>
                  <a:lnTo>
                    <a:pt x="435" y="1624"/>
                  </a:lnTo>
                  <a:lnTo>
                    <a:pt x="412" y="1633"/>
                  </a:lnTo>
                  <a:lnTo>
                    <a:pt x="387" y="1641"/>
                  </a:lnTo>
                  <a:lnTo>
                    <a:pt x="362" y="1646"/>
                  </a:lnTo>
                  <a:lnTo>
                    <a:pt x="335" y="1649"/>
                  </a:lnTo>
                  <a:lnTo>
                    <a:pt x="307" y="1649"/>
                  </a:lnTo>
                  <a:lnTo>
                    <a:pt x="280" y="1645"/>
                  </a:lnTo>
                  <a:lnTo>
                    <a:pt x="250" y="1639"/>
                  </a:lnTo>
                  <a:lnTo>
                    <a:pt x="221" y="1630"/>
                  </a:lnTo>
                  <a:lnTo>
                    <a:pt x="200" y="1612"/>
                  </a:lnTo>
                  <a:lnTo>
                    <a:pt x="179" y="1591"/>
                  </a:lnTo>
                  <a:lnTo>
                    <a:pt x="157" y="1567"/>
                  </a:lnTo>
                  <a:lnTo>
                    <a:pt x="138" y="1541"/>
                  </a:lnTo>
                  <a:lnTo>
                    <a:pt x="120" y="1512"/>
                  </a:lnTo>
                  <a:lnTo>
                    <a:pt x="104" y="1481"/>
                  </a:lnTo>
                  <a:lnTo>
                    <a:pt x="92" y="1446"/>
                  </a:lnTo>
                  <a:lnTo>
                    <a:pt x="85" y="1410"/>
                  </a:lnTo>
                  <a:lnTo>
                    <a:pt x="97" y="1410"/>
                  </a:lnTo>
                  <a:lnTo>
                    <a:pt x="88" y="1381"/>
                  </a:lnTo>
                  <a:lnTo>
                    <a:pt x="86" y="1350"/>
                  </a:lnTo>
                  <a:lnTo>
                    <a:pt x="92" y="1318"/>
                  </a:lnTo>
                  <a:lnTo>
                    <a:pt x="100" y="1285"/>
                  </a:lnTo>
                  <a:lnTo>
                    <a:pt x="111" y="1252"/>
                  </a:lnTo>
                  <a:lnTo>
                    <a:pt x="121" y="1215"/>
                  </a:lnTo>
                  <a:lnTo>
                    <a:pt x="127" y="1179"/>
                  </a:lnTo>
                  <a:lnTo>
                    <a:pt x="128" y="1140"/>
                  </a:lnTo>
                  <a:lnTo>
                    <a:pt x="359" y="1028"/>
                  </a:lnTo>
                  <a:lnTo>
                    <a:pt x="344" y="1053"/>
                  </a:lnTo>
                  <a:lnTo>
                    <a:pt x="335" y="1078"/>
                  </a:lnTo>
                  <a:lnTo>
                    <a:pt x="331" y="1104"/>
                  </a:lnTo>
                  <a:lnTo>
                    <a:pt x="333" y="1131"/>
                  </a:lnTo>
                  <a:lnTo>
                    <a:pt x="337" y="1157"/>
                  </a:lnTo>
                  <a:lnTo>
                    <a:pt x="342" y="1182"/>
                  </a:lnTo>
                  <a:lnTo>
                    <a:pt x="349" y="1206"/>
                  </a:lnTo>
                  <a:lnTo>
                    <a:pt x="356" y="1229"/>
                  </a:lnTo>
                  <a:lnTo>
                    <a:pt x="363" y="1239"/>
                  </a:lnTo>
                  <a:lnTo>
                    <a:pt x="365" y="1253"/>
                  </a:lnTo>
                  <a:lnTo>
                    <a:pt x="365" y="1268"/>
                  </a:lnTo>
                  <a:lnTo>
                    <a:pt x="363" y="1285"/>
                  </a:lnTo>
                  <a:lnTo>
                    <a:pt x="363" y="1299"/>
                  </a:lnTo>
                  <a:lnTo>
                    <a:pt x="366" y="1310"/>
                  </a:lnTo>
                  <a:lnTo>
                    <a:pt x="376" y="1315"/>
                  </a:lnTo>
                  <a:lnTo>
                    <a:pt x="391" y="1314"/>
                  </a:lnTo>
                  <a:lnTo>
                    <a:pt x="654" y="1190"/>
                  </a:lnTo>
                  <a:lnTo>
                    <a:pt x="657" y="1168"/>
                  </a:lnTo>
                  <a:lnTo>
                    <a:pt x="637" y="1169"/>
                  </a:lnTo>
                  <a:lnTo>
                    <a:pt x="616" y="1169"/>
                  </a:lnTo>
                  <a:lnTo>
                    <a:pt x="595" y="1168"/>
                  </a:lnTo>
                  <a:lnTo>
                    <a:pt x="575" y="1164"/>
                  </a:lnTo>
                  <a:lnTo>
                    <a:pt x="552" y="1161"/>
                  </a:lnTo>
                  <a:lnTo>
                    <a:pt x="531" y="1156"/>
                  </a:lnTo>
                  <a:lnTo>
                    <a:pt x="511" y="1150"/>
                  </a:lnTo>
                  <a:lnTo>
                    <a:pt x="491" y="1144"/>
                  </a:lnTo>
                  <a:lnTo>
                    <a:pt x="473" y="1133"/>
                  </a:lnTo>
                  <a:lnTo>
                    <a:pt x="452" y="1118"/>
                  </a:lnTo>
                  <a:lnTo>
                    <a:pt x="430" y="1101"/>
                  </a:lnTo>
                  <a:lnTo>
                    <a:pt x="409" y="1083"/>
                  </a:lnTo>
                  <a:lnTo>
                    <a:pt x="390" y="1065"/>
                  </a:lnTo>
                  <a:lnTo>
                    <a:pt x="373" y="1049"/>
                  </a:lnTo>
                  <a:lnTo>
                    <a:pt x="363" y="1036"/>
                  </a:lnTo>
                  <a:lnTo>
                    <a:pt x="359" y="1028"/>
                  </a:lnTo>
                  <a:lnTo>
                    <a:pt x="128" y="1140"/>
                  </a:lnTo>
                  <a:lnTo>
                    <a:pt x="154" y="1114"/>
                  </a:lnTo>
                  <a:lnTo>
                    <a:pt x="139" y="1094"/>
                  </a:lnTo>
                  <a:lnTo>
                    <a:pt x="121" y="1075"/>
                  </a:lnTo>
                  <a:lnTo>
                    <a:pt x="103" y="1055"/>
                  </a:lnTo>
                  <a:lnTo>
                    <a:pt x="86" y="1033"/>
                  </a:lnTo>
                  <a:lnTo>
                    <a:pt x="75" y="1011"/>
                  </a:lnTo>
                  <a:lnTo>
                    <a:pt x="70" y="983"/>
                  </a:lnTo>
                  <a:lnTo>
                    <a:pt x="72" y="953"/>
                  </a:lnTo>
                  <a:lnTo>
                    <a:pt x="85" y="916"/>
                  </a:lnTo>
                  <a:lnTo>
                    <a:pt x="86" y="908"/>
                  </a:lnTo>
                  <a:lnTo>
                    <a:pt x="90" y="889"/>
                  </a:lnTo>
                  <a:lnTo>
                    <a:pt x="92" y="862"/>
                  </a:lnTo>
                  <a:lnTo>
                    <a:pt x="89" y="833"/>
                  </a:lnTo>
                  <a:lnTo>
                    <a:pt x="85" y="820"/>
                  </a:lnTo>
                  <a:lnTo>
                    <a:pt x="81" y="809"/>
                  </a:lnTo>
                  <a:lnTo>
                    <a:pt x="75" y="798"/>
                  </a:lnTo>
                  <a:lnTo>
                    <a:pt x="68" y="790"/>
                  </a:lnTo>
                  <a:lnTo>
                    <a:pt x="60" y="782"/>
                  </a:lnTo>
                  <a:lnTo>
                    <a:pt x="51" y="773"/>
                  </a:lnTo>
                  <a:lnTo>
                    <a:pt x="42" y="765"/>
                  </a:lnTo>
                  <a:lnTo>
                    <a:pt x="32" y="756"/>
                  </a:lnTo>
                  <a:lnTo>
                    <a:pt x="22" y="747"/>
                  </a:lnTo>
                  <a:lnTo>
                    <a:pt x="13" y="736"/>
                  </a:lnTo>
                  <a:lnTo>
                    <a:pt x="4" y="724"/>
                  </a:lnTo>
                  <a:lnTo>
                    <a:pt x="0" y="712"/>
                  </a:lnTo>
                  <a:lnTo>
                    <a:pt x="0" y="701"/>
                  </a:lnTo>
                  <a:lnTo>
                    <a:pt x="6" y="691"/>
                  </a:lnTo>
                  <a:lnTo>
                    <a:pt x="19" y="683"/>
                  </a:lnTo>
                  <a:lnTo>
                    <a:pt x="43" y="677"/>
                  </a:lnTo>
                  <a:lnTo>
                    <a:pt x="65" y="688"/>
                  </a:lnTo>
                  <a:lnTo>
                    <a:pt x="57" y="661"/>
                  </a:lnTo>
                  <a:lnTo>
                    <a:pt x="57" y="638"/>
                  </a:lnTo>
                  <a:lnTo>
                    <a:pt x="63" y="623"/>
                  </a:lnTo>
                  <a:lnTo>
                    <a:pt x="74" y="613"/>
                  </a:lnTo>
                  <a:lnTo>
                    <a:pt x="86" y="608"/>
                  </a:lnTo>
                  <a:lnTo>
                    <a:pt x="97" y="605"/>
                  </a:lnTo>
                  <a:lnTo>
                    <a:pt x="107" y="604"/>
                  </a:lnTo>
                  <a:lnTo>
                    <a:pt x="110" y="604"/>
                  </a:lnTo>
                  <a:lnTo>
                    <a:pt x="117" y="591"/>
                  </a:lnTo>
                  <a:lnTo>
                    <a:pt x="125" y="581"/>
                  </a:lnTo>
                  <a:lnTo>
                    <a:pt x="136" y="576"/>
                  </a:lnTo>
                  <a:lnTo>
                    <a:pt x="149" y="573"/>
                  </a:lnTo>
                  <a:lnTo>
                    <a:pt x="161" y="574"/>
                  </a:lnTo>
                  <a:lnTo>
                    <a:pt x="173" y="577"/>
                  </a:lnTo>
                  <a:lnTo>
                    <a:pt x="181" y="584"/>
                  </a:lnTo>
                  <a:lnTo>
                    <a:pt x="188" y="592"/>
                  </a:lnTo>
                  <a:lnTo>
                    <a:pt x="198" y="583"/>
                  </a:lnTo>
                  <a:lnTo>
                    <a:pt x="207" y="578"/>
                  </a:lnTo>
                  <a:lnTo>
                    <a:pt x="217" y="577"/>
                  </a:lnTo>
                  <a:lnTo>
                    <a:pt x="227" y="578"/>
                  </a:lnTo>
                  <a:lnTo>
                    <a:pt x="235" y="583"/>
                  </a:lnTo>
                  <a:lnTo>
                    <a:pt x="245" y="587"/>
                  </a:lnTo>
                  <a:lnTo>
                    <a:pt x="255" y="594"/>
                  </a:lnTo>
                  <a:lnTo>
                    <a:pt x="263" y="599"/>
                  </a:lnTo>
                  <a:lnTo>
                    <a:pt x="284" y="609"/>
                  </a:lnTo>
                  <a:lnTo>
                    <a:pt x="303" y="609"/>
                  </a:lnTo>
                  <a:lnTo>
                    <a:pt x="323" y="601"/>
                  </a:lnTo>
                  <a:lnTo>
                    <a:pt x="341" y="590"/>
                  </a:lnTo>
                  <a:lnTo>
                    <a:pt x="358" y="574"/>
                  </a:lnTo>
                  <a:lnTo>
                    <a:pt x="371" y="559"/>
                  </a:lnTo>
                  <a:lnTo>
                    <a:pt x="383" y="544"/>
                  </a:lnTo>
                  <a:lnTo>
                    <a:pt x="391" y="534"/>
                  </a:lnTo>
                  <a:lnTo>
                    <a:pt x="398" y="524"/>
                  </a:lnTo>
                  <a:lnTo>
                    <a:pt x="408" y="508"/>
                  </a:lnTo>
                  <a:lnTo>
                    <a:pt x="417" y="489"/>
                  </a:lnTo>
                  <a:lnTo>
                    <a:pt x="429" y="467"/>
                  </a:lnTo>
                  <a:lnTo>
                    <a:pt x="440" y="445"/>
                  </a:lnTo>
                  <a:lnTo>
                    <a:pt x="449" y="423"/>
                  </a:lnTo>
                  <a:lnTo>
                    <a:pt x="458" y="402"/>
                  </a:lnTo>
                  <a:lnTo>
                    <a:pt x="463" y="384"/>
                  </a:lnTo>
                  <a:lnTo>
                    <a:pt x="459" y="387"/>
                  </a:lnTo>
                  <a:lnTo>
                    <a:pt x="452" y="388"/>
                  </a:lnTo>
                  <a:lnTo>
                    <a:pt x="445" y="388"/>
                  </a:lnTo>
                  <a:lnTo>
                    <a:pt x="438" y="388"/>
                  </a:lnTo>
                  <a:lnTo>
                    <a:pt x="431" y="387"/>
                  </a:lnTo>
                  <a:lnTo>
                    <a:pt x="426" y="385"/>
                  </a:lnTo>
                  <a:lnTo>
                    <a:pt x="422" y="384"/>
                  </a:lnTo>
                  <a:lnTo>
                    <a:pt x="420" y="384"/>
                  </a:lnTo>
                  <a:lnTo>
                    <a:pt x="424" y="373"/>
                  </a:lnTo>
                  <a:lnTo>
                    <a:pt x="430" y="364"/>
                  </a:lnTo>
                  <a:lnTo>
                    <a:pt x="438" y="357"/>
                  </a:lnTo>
                  <a:lnTo>
                    <a:pt x="447" y="353"/>
                  </a:lnTo>
                  <a:lnTo>
                    <a:pt x="456" y="350"/>
                  </a:lnTo>
                  <a:lnTo>
                    <a:pt x="466" y="349"/>
                  </a:lnTo>
                  <a:lnTo>
                    <a:pt x="476" y="348"/>
                  </a:lnTo>
                  <a:lnTo>
                    <a:pt x="487" y="346"/>
                  </a:lnTo>
                  <a:lnTo>
                    <a:pt x="488" y="345"/>
                  </a:lnTo>
                  <a:lnTo>
                    <a:pt x="491" y="342"/>
                  </a:lnTo>
                  <a:lnTo>
                    <a:pt x="497" y="337"/>
                  </a:lnTo>
                  <a:lnTo>
                    <a:pt x="504" y="330"/>
                  </a:lnTo>
                  <a:lnTo>
                    <a:pt x="513" y="323"/>
                  </a:lnTo>
                  <a:lnTo>
                    <a:pt x="523" y="313"/>
                  </a:lnTo>
                  <a:lnTo>
                    <a:pt x="534" y="305"/>
                  </a:lnTo>
                  <a:lnTo>
                    <a:pt x="545" y="295"/>
                  </a:lnTo>
                  <a:lnTo>
                    <a:pt x="531" y="288"/>
                  </a:lnTo>
                  <a:lnTo>
                    <a:pt x="516" y="285"/>
                  </a:lnTo>
                  <a:lnTo>
                    <a:pt x="499" y="285"/>
                  </a:lnTo>
                  <a:lnTo>
                    <a:pt x="484" y="284"/>
                  </a:lnTo>
                  <a:lnTo>
                    <a:pt x="470" y="282"/>
                  </a:lnTo>
                  <a:lnTo>
                    <a:pt x="458" y="277"/>
                  </a:lnTo>
                  <a:lnTo>
                    <a:pt x="451" y="266"/>
                  </a:lnTo>
                  <a:lnTo>
                    <a:pt x="448" y="249"/>
                  </a:lnTo>
                  <a:lnTo>
                    <a:pt x="467" y="242"/>
                  </a:lnTo>
                  <a:lnTo>
                    <a:pt x="488" y="236"/>
                  </a:lnTo>
                  <a:lnTo>
                    <a:pt x="511" y="232"/>
                  </a:lnTo>
                  <a:lnTo>
                    <a:pt x="534" y="231"/>
                  </a:lnTo>
                  <a:lnTo>
                    <a:pt x="559" y="229"/>
                  </a:lnTo>
                  <a:lnTo>
                    <a:pt x="583" y="229"/>
                  </a:lnTo>
                  <a:lnTo>
                    <a:pt x="608" y="228"/>
                  </a:lnTo>
                  <a:lnTo>
                    <a:pt x="632" y="227"/>
                  </a:lnTo>
                  <a:lnTo>
                    <a:pt x="655" y="224"/>
                  </a:lnTo>
                  <a:lnTo>
                    <a:pt x="676" y="220"/>
                  </a:lnTo>
                  <a:lnTo>
                    <a:pt x="696" y="213"/>
                  </a:lnTo>
                  <a:lnTo>
                    <a:pt x="714" y="204"/>
                  </a:lnTo>
                  <a:lnTo>
                    <a:pt x="729" y="192"/>
                  </a:lnTo>
                  <a:lnTo>
                    <a:pt x="740" y="177"/>
                  </a:lnTo>
                  <a:lnTo>
                    <a:pt x="749" y="157"/>
                  </a:lnTo>
                  <a:lnTo>
                    <a:pt x="754" y="132"/>
                  </a:lnTo>
                  <a:lnTo>
                    <a:pt x="767" y="114"/>
                  </a:lnTo>
                  <a:lnTo>
                    <a:pt x="778" y="96"/>
                  </a:lnTo>
                  <a:lnTo>
                    <a:pt x="787" y="78"/>
                  </a:lnTo>
                  <a:lnTo>
                    <a:pt x="797" y="60"/>
                  </a:lnTo>
                  <a:lnTo>
                    <a:pt x="808" y="42"/>
                  </a:lnTo>
                  <a:lnTo>
                    <a:pt x="819" y="26"/>
                  </a:lnTo>
                  <a:lnTo>
                    <a:pt x="833" y="11"/>
                  </a:lnTo>
                  <a:lnTo>
                    <a:pt x="850" y="0"/>
                  </a:lnTo>
                  <a:lnTo>
                    <a:pt x="883" y="8"/>
                  </a:lnTo>
                  <a:lnTo>
                    <a:pt x="915" y="17"/>
                  </a:lnTo>
                  <a:lnTo>
                    <a:pt x="945" y="28"/>
                  </a:lnTo>
                  <a:lnTo>
                    <a:pt x="973" y="40"/>
                  </a:lnTo>
                  <a:lnTo>
                    <a:pt x="999" y="53"/>
                  </a:lnTo>
                  <a:lnTo>
                    <a:pt x="1024" y="67"/>
                  </a:lnTo>
                  <a:lnTo>
                    <a:pt x="1048" y="82"/>
                  </a:lnTo>
                  <a:lnTo>
                    <a:pt x="1070" y="97"/>
                  </a:lnTo>
                  <a:lnTo>
                    <a:pt x="1091" y="114"/>
                  </a:lnTo>
                  <a:lnTo>
                    <a:pt x="1110" y="132"/>
                  </a:lnTo>
                  <a:lnTo>
                    <a:pt x="1130" y="150"/>
                  </a:lnTo>
                  <a:lnTo>
                    <a:pt x="1148" y="168"/>
                  </a:lnTo>
                  <a:lnTo>
                    <a:pt x="1165" y="188"/>
                  </a:lnTo>
                  <a:lnTo>
                    <a:pt x="1181" y="207"/>
                  </a:lnTo>
                  <a:lnTo>
                    <a:pt x="1198" y="228"/>
                  </a:lnTo>
                  <a:lnTo>
                    <a:pt x="1213" y="249"/>
                  </a:lnTo>
                  <a:lnTo>
                    <a:pt x="1212" y="252"/>
                  </a:lnTo>
                  <a:lnTo>
                    <a:pt x="1208" y="259"/>
                  </a:lnTo>
                  <a:lnTo>
                    <a:pt x="1202" y="268"/>
                  </a:lnTo>
                  <a:lnTo>
                    <a:pt x="1197" y="280"/>
                  </a:lnTo>
                  <a:lnTo>
                    <a:pt x="1188" y="292"/>
                  </a:lnTo>
                  <a:lnTo>
                    <a:pt x="1181" y="305"/>
                  </a:lnTo>
                  <a:lnTo>
                    <a:pt x="1176" y="317"/>
                  </a:lnTo>
                  <a:lnTo>
                    <a:pt x="1170" y="325"/>
                  </a:lnTo>
                  <a:lnTo>
                    <a:pt x="1166" y="364"/>
                  </a:lnTo>
                  <a:lnTo>
                    <a:pt x="1133" y="356"/>
                  </a:lnTo>
                  <a:lnTo>
                    <a:pt x="1096" y="349"/>
                  </a:lnTo>
                  <a:lnTo>
                    <a:pt x="1062" y="343"/>
                  </a:lnTo>
                  <a:lnTo>
                    <a:pt x="1025" y="338"/>
                  </a:lnTo>
                  <a:lnTo>
                    <a:pt x="988" y="332"/>
                  </a:lnTo>
                  <a:lnTo>
                    <a:pt x="952" y="330"/>
                  </a:lnTo>
                  <a:lnTo>
                    <a:pt x="914" y="325"/>
                  </a:lnTo>
                  <a:lnTo>
                    <a:pt x="875" y="323"/>
                  </a:lnTo>
                  <a:lnTo>
                    <a:pt x="838" y="320"/>
                  </a:lnTo>
                  <a:lnTo>
                    <a:pt x="799" y="318"/>
                  </a:lnTo>
                  <a:lnTo>
                    <a:pt x="761" y="316"/>
                  </a:lnTo>
                  <a:lnTo>
                    <a:pt x="722" y="314"/>
                  </a:lnTo>
                  <a:lnTo>
                    <a:pt x="685" y="311"/>
                  </a:lnTo>
                  <a:lnTo>
                    <a:pt x="647" y="310"/>
                  </a:lnTo>
                  <a:lnTo>
                    <a:pt x="609" y="309"/>
                  </a:lnTo>
                  <a:lnTo>
                    <a:pt x="572" y="306"/>
                  </a:lnTo>
                  <a:lnTo>
                    <a:pt x="526" y="341"/>
                  </a:lnTo>
                  <a:lnTo>
                    <a:pt x="534" y="353"/>
                  </a:lnTo>
                  <a:lnTo>
                    <a:pt x="544" y="364"/>
                  </a:lnTo>
                  <a:lnTo>
                    <a:pt x="555" y="374"/>
                  </a:lnTo>
                  <a:lnTo>
                    <a:pt x="568" y="384"/>
                  </a:lnTo>
                  <a:lnTo>
                    <a:pt x="577" y="395"/>
                  </a:lnTo>
                  <a:lnTo>
                    <a:pt x="587" y="406"/>
                  </a:lnTo>
                  <a:lnTo>
                    <a:pt x="595" y="419"/>
                  </a:lnTo>
                  <a:lnTo>
                    <a:pt x="600" y="434"/>
                  </a:lnTo>
                  <a:lnTo>
                    <a:pt x="590" y="428"/>
                  </a:lnTo>
                  <a:lnTo>
                    <a:pt x="576" y="420"/>
                  </a:lnTo>
                  <a:lnTo>
                    <a:pt x="562" y="410"/>
                  </a:lnTo>
                  <a:lnTo>
                    <a:pt x="547" y="399"/>
                  </a:lnTo>
                  <a:lnTo>
                    <a:pt x="530" y="391"/>
                  </a:lnTo>
                  <a:lnTo>
                    <a:pt x="513" y="382"/>
                  </a:lnTo>
                  <a:lnTo>
                    <a:pt x="498" y="378"/>
                  </a:lnTo>
                  <a:lnTo>
                    <a:pt x="484" y="377"/>
                  </a:lnTo>
                  <a:lnTo>
                    <a:pt x="481" y="396"/>
                  </a:lnTo>
                  <a:lnTo>
                    <a:pt x="476" y="420"/>
                  </a:lnTo>
                  <a:lnTo>
                    <a:pt x="466" y="449"/>
                  </a:lnTo>
                  <a:lnTo>
                    <a:pt x="454" y="478"/>
                  </a:lnTo>
                  <a:lnTo>
                    <a:pt x="441" y="508"/>
                  </a:lnTo>
                  <a:lnTo>
                    <a:pt x="427" y="533"/>
                  </a:lnTo>
                  <a:lnTo>
                    <a:pt x="415" y="551"/>
                  </a:lnTo>
                  <a:lnTo>
                    <a:pt x="402" y="562"/>
                  </a:lnTo>
                  <a:lnTo>
                    <a:pt x="387" y="578"/>
                  </a:lnTo>
                  <a:lnTo>
                    <a:pt x="367" y="592"/>
                  </a:lnTo>
                  <a:lnTo>
                    <a:pt x="346" y="606"/>
                  </a:lnTo>
                  <a:lnTo>
                    <a:pt x="324" y="619"/>
                  </a:lnTo>
                  <a:lnTo>
                    <a:pt x="306" y="633"/>
                  </a:lnTo>
                  <a:lnTo>
                    <a:pt x="292" y="647"/>
                  </a:lnTo>
                  <a:lnTo>
                    <a:pt x="287" y="661"/>
                  </a:lnTo>
                  <a:lnTo>
                    <a:pt x="291" y="677"/>
                  </a:lnTo>
                  <a:lnTo>
                    <a:pt x="307" y="683"/>
                  </a:lnTo>
                  <a:lnTo>
                    <a:pt x="324" y="687"/>
                  </a:lnTo>
                  <a:lnTo>
                    <a:pt x="342" y="688"/>
                  </a:lnTo>
                  <a:lnTo>
                    <a:pt x="359" y="690"/>
                  </a:lnTo>
                  <a:lnTo>
                    <a:pt x="376" y="688"/>
                  </a:lnTo>
                  <a:lnTo>
                    <a:pt x="391" y="686"/>
                  </a:lnTo>
                  <a:lnTo>
                    <a:pt x="403" y="680"/>
                  </a:lnTo>
                  <a:lnTo>
                    <a:pt x="413" y="673"/>
                  </a:lnTo>
                  <a:lnTo>
                    <a:pt x="416" y="662"/>
                  </a:lnTo>
                  <a:lnTo>
                    <a:pt x="413" y="655"/>
                  </a:lnTo>
                  <a:lnTo>
                    <a:pt x="403" y="649"/>
                  </a:lnTo>
                  <a:lnTo>
                    <a:pt x="391" y="649"/>
                  </a:lnTo>
                  <a:lnTo>
                    <a:pt x="378" y="649"/>
                  </a:lnTo>
                  <a:lnTo>
                    <a:pt x="378" y="642"/>
                  </a:lnTo>
                  <a:lnTo>
                    <a:pt x="390" y="640"/>
                  </a:lnTo>
                  <a:lnTo>
                    <a:pt x="399" y="640"/>
                  </a:lnTo>
                  <a:lnTo>
                    <a:pt x="410" y="641"/>
                  </a:lnTo>
                  <a:lnTo>
                    <a:pt x="420" y="644"/>
                  </a:lnTo>
                  <a:lnTo>
                    <a:pt x="429" y="649"/>
                  </a:lnTo>
                  <a:lnTo>
                    <a:pt x="435" y="656"/>
                  </a:lnTo>
                  <a:lnTo>
                    <a:pt x="441" y="666"/>
                  </a:lnTo>
                  <a:lnTo>
                    <a:pt x="444" y="677"/>
                  </a:lnTo>
                  <a:lnTo>
                    <a:pt x="442" y="687"/>
                  </a:lnTo>
                  <a:lnTo>
                    <a:pt x="438" y="695"/>
                  </a:lnTo>
                  <a:lnTo>
                    <a:pt x="430" y="702"/>
                  </a:lnTo>
                  <a:lnTo>
                    <a:pt x="420" y="709"/>
                  </a:lnTo>
                  <a:lnTo>
                    <a:pt x="409" y="716"/>
                  </a:lnTo>
                  <a:lnTo>
                    <a:pt x="398" y="723"/>
                  </a:lnTo>
                  <a:lnTo>
                    <a:pt x="387" y="729"/>
                  </a:lnTo>
                  <a:lnTo>
                    <a:pt x="378" y="734"/>
                  </a:lnTo>
                  <a:lnTo>
                    <a:pt x="363" y="808"/>
                  </a:lnTo>
                  <a:lnTo>
                    <a:pt x="365" y="855"/>
                  </a:lnTo>
                  <a:lnTo>
                    <a:pt x="369" y="900"/>
                  </a:lnTo>
                  <a:lnTo>
                    <a:pt x="377" y="941"/>
                  </a:lnTo>
                  <a:lnTo>
                    <a:pt x="390" y="980"/>
                  </a:lnTo>
                  <a:lnTo>
                    <a:pt x="408" y="1015"/>
                  </a:lnTo>
                  <a:lnTo>
                    <a:pt x="431" y="1047"/>
                  </a:lnTo>
                  <a:lnTo>
                    <a:pt x="463" y="1074"/>
                  </a:lnTo>
                  <a:lnTo>
                    <a:pt x="502" y="1094"/>
                  </a:lnTo>
                  <a:lnTo>
                    <a:pt x="523" y="1101"/>
                  </a:lnTo>
                  <a:lnTo>
                    <a:pt x="545" y="1108"/>
                  </a:lnTo>
                  <a:lnTo>
                    <a:pt x="566" y="1112"/>
                  </a:lnTo>
                  <a:lnTo>
                    <a:pt x="587" y="1117"/>
                  </a:lnTo>
                  <a:lnTo>
                    <a:pt x="609" y="1121"/>
                  </a:lnTo>
                  <a:lnTo>
                    <a:pt x="632" y="1124"/>
                  </a:lnTo>
                  <a:lnTo>
                    <a:pt x="653" y="1128"/>
                  </a:lnTo>
                  <a:lnTo>
                    <a:pt x="675" y="1129"/>
                  </a:lnTo>
                  <a:lnTo>
                    <a:pt x="696" y="1132"/>
                  </a:lnTo>
                  <a:lnTo>
                    <a:pt x="718" y="1135"/>
                  </a:lnTo>
                  <a:lnTo>
                    <a:pt x="739" y="1137"/>
                  </a:lnTo>
                  <a:lnTo>
                    <a:pt x="760" y="1140"/>
                  </a:lnTo>
                  <a:lnTo>
                    <a:pt x="781" y="1144"/>
                  </a:lnTo>
                  <a:lnTo>
                    <a:pt x="801" y="1149"/>
                  </a:lnTo>
                  <a:lnTo>
                    <a:pt x="822" y="1154"/>
                  </a:lnTo>
                  <a:lnTo>
                    <a:pt x="843" y="1160"/>
                  </a:lnTo>
                  <a:lnTo>
                    <a:pt x="871" y="1131"/>
                  </a:lnTo>
                  <a:lnTo>
                    <a:pt x="899" y="1099"/>
                  </a:lnTo>
                  <a:lnTo>
                    <a:pt x="928" y="1064"/>
                  </a:lnTo>
                  <a:lnTo>
                    <a:pt x="956" y="1029"/>
                  </a:lnTo>
                  <a:lnTo>
                    <a:pt x="982" y="993"/>
                  </a:lnTo>
                  <a:lnTo>
                    <a:pt x="1009" y="955"/>
                  </a:lnTo>
                  <a:lnTo>
                    <a:pt x="1034" y="916"/>
                  </a:lnTo>
                  <a:lnTo>
                    <a:pt x="1056" y="877"/>
                  </a:lnTo>
                  <a:lnTo>
                    <a:pt x="1039" y="873"/>
                  </a:lnTo>
                  <a:lnTo>
                    <a:pt x="1021" y="872"/>
                  </a:lnTo>
                  <a:lnTo>
                    <a:pt x="1002" y="869"/>
                  </a:lnTo>
                  <a:lnTo>
                    <a:pt x="982" y="865"/>
                  </a:lnTo>
                  <a:lnTo>
                    <a:pt x="964" y="861"/>
                  </a:lnTo>
                  <a:lnTo>
                    <a:pt x="949" y="855"/>
                  </a:lnTo>
                  <a:lnTo>
                    <a:pt x="938" y="845"/>
                  </a:lnTo>
                  <a:lnTo>
                    <a:pt x="934" y="833"/>
                  </a:lnTo>
                  <a:lnTo>
                    <a:pt x="947" y="808"/>
                  </a:lnTo>
                  <a:lnTo>
                    <a:pt x="947" y="822"/>
                  </a:lnTo>
                  <a:lnTo>
                    <a:pt x="954" y="832"/>
                  </a:lnTo>
                  <a:lnTo>
                    <a:pt x="964" y="837"/>
                  </a:lnTo>
                  <a:lnTo>
                    <a:pt x="979" y="841"/>
                  </a:lnTo>
                  <a:lnTo>
                    <a:pt x="995" y="843"/>
                  </a:lnTo>
                  <a:lnTo>
                    <a:pt x="1011" y="843"/>
                  </a:lnTo>
                  <a:lnTo>
                    <a:pt x="1027" y="841"/>
                  </a:lnTo>
                  <a:lnTo>
                    <a:pt x="1039" y="840"/>
                  </a:lnTo>
                  <a:lnTo>
                    <a:pt x="1063" y="836"/>
                  </a:lnTo>
                  <a:lnTo>
                    <a:pt x="1085" y="826"/>
                  </a:lnTo>
                  <a:lnTo>
                    <a:pt x="1103" y="811"/>
                  </a:lnTo>
                  <a:lnTo>
                    <a:pt x="1120" y="793"/>
                  </a:lnTo>
                  <a:lnTo>
                    <a:pt x="1133" y="776"/>
                  </a:lnTo>
                  <a:lnTo>
                    <a:pt x="1142" y="761"/>
                  </a:lnTo>
                  <a:lnTo>
                    <a:pt x="1149" y="751"/>
                  </a:lnTo>
                  <a:lnTo>
                    <a:pt x="1151" y="747"/>
                  </a:lnTo>
                  <a:lnTo>
                    <a:pt x="1152" y="743"/>
                  </a:lnTo>
                  <a:lnTo>
                    <a:pt x="1155" y="733"/>
                  </a:lnTo>
                  <a:lnTo>
                    <a:pt x="1158" y="718"/>
                  </a:lnTo>
                  <a:lnTo>
                    <a:pt x="1159" y="699"/>
                  </a:lnTo>
                  <a:lnTo>
                    <a:pt x="1158" y="679"/>
                  </a:lnTo>
                  <a:lnTo>
                    <a:pt x="1151" y="659"/>
                  </a:lnTo>
                  <a:lnTo>
                    <a:pt x="1138" y="641"/>
                  </a:lnTo>
                  <a:lnTo>
                    <a:pt x="1117" y="627"/>
                  </a:lnTo>
                  <a:lnTo>
                    <a:pt x="1105" y="626"/>
                  </a:lnTo>
                  <a:lnTo>
                    <a:pt x="1091" y="626"/>
                  </a:lnTo>
                  <a:lnTo>
                    <a:pt x="1075" y="627"/>
                  </a:lnTo>
                  <a:lnTo>
                    <a:pt x="1060" y="630"/>
                  </a:lnTo>
                  <a:lnTo>
                    <a:pt x="1045" y="634"/>
                  </a:lnTo>
                  <a:lnTo>
                    <a:pt x="1031" y="641"/>
                  </a:lnTo>
                  <a:lnTo>
                    <a:pt x="1018" y="651"/>
                  </a:lnTo>
                  <a:lnTo>
                    <a:pt x="1009" y="662"/>
                  </a:lnTo>
                  <a:lnTo>
                    <a:pt x="1017" y="649"/>
                  </a:lnTo>
                  <a:lnTo>
                    <a:pt x="1027" y="638"/>
                  </a:lnTo>
                  <a:lnTo>
                    <a:pt x="1042" y="626"/>
                  </a:lnTo>
                  <a:lnTo>
                    <a:pt x="1057" y="616"/>
                  </a:lnTo>
                  <a:lnTo>
                    <a:pt x="1075" y="608"/>
                  </a:lnTo>
                  <a:lnTo>
                    <a:pt x="1094" y="602"/>
                  </a:lnTo>
                  <a:lnTo>
                    <a:pt x="1113" y="601"/>
                  </a:lnTo>
                  <a:lnTo>
                    <a:pt x="1133" y="604"/>
                  </a:lnTo>
                  <a:lnTo>
                    <a:pt x="1139" y="606"/>
                  </a:lnTo>
                  <a:lnTo>
                    <a:pt x="1146" y="609"/>
                  </a:lnTo>
                  <a:lnTo>
                    <a:pt x="1152" y="613"/>
                  </a:lnTo>
                  <a:lnTo>
                    <a:pt x="1158" y="619"/>
                  </a:lnTo>
                  <a:lnTo>
                    <a:pt x="1162" y="624"/>
                  </a:lnTo>
                  <a:lnTo>
                    <a:pt x="1166" y="630"/>
                  </a:lnTo>
                  <a:lnTo>
                    <a:pt x="1171" y="635"/>
                  </a:lnTo>
                  <a:lnTo>
                    <a:pt x="1177" y="642"/>
                  </a:lnTo>
                  <a:lnTo>
                    <a:pt x="1187" y="617"/>
                  </a:lnTo>
                  <a:lnTo>
                    <a:pt x="1191" y="594"/>
                  </a:lnTo>
                  <a:lnTo>
                    <a:pt x="1192" y="572"/>
                  </a:lnTo>
                  <a:lnTo>
                    <a:pt x="1191" y="551"/>
                  </a:lnTo>
                  <a:lnTo>
                    <a:pt x="1187" y="528"/>
                  </a:lnTo>
                  <a:lnTo>
                    <a:pt x="1180" y="508"/>
                  </a:lnTo>
                  <a:lnTo>
                    <a:pt x="1173" y="484"/>
                  </a:lnTo>
                  <a:lnTo>
                    <a:pt x="1166" y="460"/>
                  </a:lnTo>
                  <a:lnTo>
                    <a:pt x="1102" y="388"/>
                  </a:lnTo>
                  <a:lnTo>
                    <a:pt x="1107" y="384"/>
                  </a:lnTo>
                  <a:lnTo>
                    <a:pt x="1117" y="381"/>
                  </a:lnTo>
                  <a:lnTo>
                    <a:pt x="1130" y="381"/>
                  </a:lnTo>
                  <a:lnTo>
                    <a:pt x="1144" y="382"/>
                  </a:lnTo>
                  <a:lnTo>
                    <a:pt x="1159" y="382"/>
                  </a:lnTo>
                  <a:lnTo>
                    <a:pt x="1173" y="381"/>
                  </a:lnTo>
                  <a:lnTo>
                    <a:pt x="1185" y="377"/>
                  </a:lnTo>
                  <a:lnTo>
                    <a:pt x="1194" y="369"/>
                  </a:lnTo>
                  <a:lnTo>
                    <a:pt x="1210" y="369"/>
                  </a:lnTo>
                  <a:lnTo>
                    <a:pt x="1227" y="371"/>
                  </a:lnTo>
                  <a:lnTo>
                    <a:pt x="1242" y="374"/>
                  </a:lnTo>
                  <a:lnTo>
                    <a:pt x="1258" y="378"/>
                  </a:lnTo>
                  <a:lnTo>
                    <a:pt x="1272" y="384"/>
                  </a:lnTo>
                  <a:lnTo>
                    <a:pt x="1284" y="391"/>
                  </a:lnTo>
                  <a:lnTo>
                    <a:pt x="1295" y="399"/>
                  </a:lnTo>
                  <a:lnTo>
                    <a:pt x="1305" y="410"/>
                  </a:lnTo>
                  <a:lnTo>
                    <a:pt x="1308" y="428"/>
                  </a:lnTo>
                  <a:lnTo>
                    <a:pt x="1306" y="439"/>
                  </a:lnTo>
                  <a:lnTo>
                    <a:pt x="1302" y="449"/>
                  </a:lnTo>
                  <a:lnTo>
                    <a:pt x="1295" y="453"/>
                  </a:lnTo>
                  <a:lnTo>
                    <a:pt x="1287" y="458"/>
                  </a:lnTo>
                  <a:lnTo>
                    <a:pt x="1277" y="460"/>
                  </a:lnTo>
                  <a:lnTo>
                    <a:pt x="1266" y="464"/>
                  </a:lnTo>
                  <a:lnTo>
                    <a:pt x="1255" y="469"/>
                  </a:lnTo>
                  <a:lnTo>
                    <a:pt x="1245" y="470"/>
                  </a:lnTo>
                  <a:lnTo>
                    <a:pt x="1237" y="470"/>
                  </a:lnTo>
                  <a:lnTo>
                    <a:pt x="1227" y="470"/>
                  </a:lnTo>
                  <a:lnTo>
                    <a:pt x="1220" y="471"/>
                  </a:lnTo>
                  <a:lnTo>
                    <a:pt x="1213" y="473"/>
                  </a:lnTo>
                  <a:lnTo>
                    <a:pt x="1209" y="478"/>
                  </a:lnTo>
                  <a:lnTo>
                    <a:pt x="1208" y="487"/>
                  </a:lnTo>
                  <a:lnTo>
                    <a:pt x="1210" y="501"/>
                  </a:lnTo>
                  <a:lnTo>
                    <a:pt x="1212" y="517"/>
                  </a:lnTo>
                  <a:lnTo>
                    <a:pt x="1213" y="560"/>
                  </a:lnTo>
                  <a:lnTo>
                    <a:pt x="1213" y="620"/>
                  </a:lnTo>
                  <a:lnTo>
                    <a:pt x="1209" y="684"/>
                  </a:lnTo>
                  <a:lnTo>
                    <a:pt x="1201" y="718"/>
                  </a:lnTo>
                  <a:lnTo>
                    <a:pt x="1183" y="754"/>
                  </a:lnTo>
                  <a:lnTo>
                    <a:pt x="1159" y="790"/>
                  </a:lnTo>
                  <a:lnTo>
                    <a:pt x="1130" y="829"/>
                  </a:lnTo>
                  <a:lnTo>
                    <a:pt x="1099" y="868"/>
                  </a:lnTo>
                  <a:lnTo>
                    <a:pt x="1066" y="907"/>
                  </a:lnTo>
                  <a:lnTo>
                    <a:pt x="1034" y="947"/>
                  </a:lnTo>
                  <a:lnTo>
                    <a:pt x="1005" y="986"/>
                  </a:lnTo>
                  <a:lnTo>
                    <a:pt x="1024" y="994"/>
                  </a:lnTo>
                  <a:lnTo>
                    <a:pt x="1066" y="975"/>
                  </a:lnTo>
                  <a:lnTo>
                    <a:pt x="1107" y="955"/>
                  </a:lnTo>
                  <a:lnTo>
                    <a:pt x="1149" y="937"/>
                  </a:lnTo>
                  <a:lnTo>
                    <a:pt x="1192" y="918"/>
                  </a:lnTo>
                  <a:lnTo>
                    <a:pt x="1234" y="898"/>
                  </a:lnTo>
                  <a:lnTo>
                    <a:pt x="1277" y="880"/>
                  </a:lnTo>
                  <a:lnTo>
                    <a:pt x="1319" y="862"/>
                  </a:lnTo>
                  <a:lnTo>
                    <a:pt x="1362" y="845"/>
                  </a:lnTo>
                  <a:lnTo>
                    <a:pt x="1405" y="829"/>
                  </a:lnTo>
                  <a:lnTo>
                    <a:pt x="1450" y="812"/>
                  </a:lnTo>
                  <a:lnTo>
                    <a:pt x="1493" y="797"/>
                  </a:lnTo>
                  <a:lnTo>
                    <a:pt x="1537" y="783"/>
                  </a:lnTo>
                  <a:lnTo>
                    <a:pt x="1582" y="770"/>
                  </a:lnTo>
                  <a:lnTo>
                    <a:pt x="1628" y="759"/>
                  </a:lnTo>
                  <a:lnTo>
                    <a:pt x="1674" y="748"/>
                  </a:lnTo>
                  <a:lnTo>
                    <a:pt x="1720" y="740"/>
                  </a:lnTo>
                  <a:lnTo>
                    <a:pt x="1725" y="738"/>
                  </a:lnTo>
                  <a:lnTo>
                    <a:pt x="1735" y="737"/>
                  </a:lnTo>
                  <a:lnTo>
                    <a:pt x="1745" y="733"/>
                  </a:lnTo>
                  <a:lnTo>
                    <a:pt x="1757" y="730"/>
                  </a:lnTo>
                  <a:lnTo>
                    <a:pt x="1768" y="724"/>
                  </a:lnTo>
                  <a:lnTo>
                    <a:pt x="1779" y="718"/>
                  </a:lnTo>
                  <a:lnTo>
                    <a:pt x="1788" y="709"/>
                  </a:lnTo>
                  <a:lnTo>
                    <a:pt x="1793" y="699"/>
                  </a:lnTo>
                  <a:close/>
                </a:path>
              </a:pathLst>
            </a:custGeom>
            <a:solidFill>
              <a:srgbClr val="000000"/>
            </a:solidFill>
            <a:ln w="9525">
              <a:noFill/>
              <a:round/>
              <a:headEnd/>
              <a:tailEnd/>
            </a:ln>
          </p:spPr>
          <p:txBody>
            <a:bodyPr/>
            <a:lstStyle/>
            <a:p>
              <a:endParaRPr lang="tr-TR"/>
            </a:p>
          </p:txBody>
        </p:sp>
        <p:sp>
          <p:nvSpPr>
            <p:cNvPr id="63" name="Freeform 144"/>
            <p:cNvSpPr>
              <a:spLocks/>
            </p:cNvSpPr>
            <p:nvPr/>
          </p:nvSpPr>
          <p:spPr bwMode="auto">
            <a:xfrm>
              <a:off x="2618" y="2509"/>
              <a:ext cx="160" cy="239"/>
            </a:xfrm>
            <a:custGeom>
              <a:avLst/>
              <a:gdLst/>
              <a:ahLst/>
              <a:cxnLst>
                <a:cxn ang="0">
                  <a:pos x="311" y="349"/>
                </a:cxn>
                <a:cxn ang="0">
                  <a:pos x="314" y="220"/>
                </a:cxn>
                <a:cxn ang="0">
                  <a:pos x="294" y="117"/>
                </a:cxn>
                <a:cxn ang="0">
                  <a:pos x="251" y="100"/>
                </a:cxn>
                <a:cxn ang="0">
                  <a:pos x="244" y="57"/>
                </a:cxn>
                <a:cxn ang="0">
                  <a:pos x="237" y="14"/>
                </a:cxn>
                <a:cxn ang="0">
                  <a:pos x="194" y="2"/>
                </a:cxn>
                <a:cxn ang="0">
                  <a:pos x="195" y="40"/>
                </a:cxn>
                <a:cxn ang="0">
                  <a:pos x="226" y="84"/>
                </a:cxn>
                <a:cxn ang="0">
                  <a:pos x="255" y="127"/>
                </a:cxn>
                <a:cxn ang="0">
                  <a:pos x="272" y="177"/>
                </a:cxn>
                <a:cxn ang="0">
                  <a:pos x="256" y="188"/>
                </a:cxn>
                <a:cxn ang="0">
                  <a:pos x="224" y="145"/>
                </a:cxn>
                <a:cxn ang="0">
                  <a:pos x="195" y="95"/>
                </a:cxn>
                <a:cxn ang="0">
                  <a:pos x="170" y="40"/>
                </a:cxn>
                <a:cxn ang="0">
                  <a:pos x="156" y="6"/>
                </a:cxn>
                <a:cxn ang="0">
                  <a:pos x="141" y="0"/>
                </a:cxn>
                <a:cxn ang="0">
                  <a:pos x="124" y="2"/>
                </a:cxn>
                <a:cxn ang="0">
                  <a:pos x="115" y="10"/>
                </a:cxn>
                <a:cxn ang="0">
                  <a:pos x="123" y="39"/>
                </a:cxn>
                <a:cxn ang="0">
                  <a:pos x="152" y="79"/>
                </a:cxn>
                <a:cxn ang="0">
                  <a:pos x="184" y="121"/>
                </a:cxn>
                <a:cxn ang="0">
                  <a:pos x="211" y="173"/>
                </a:cxn>
                <a:cxn ang="0">
                  <a:pos x="227" y="205"/>
                </a:cxn>
                <a:cxn ang="0">
                  <a:pos x="248" y="210"/>
                </a:cxn>
                <a:cxn ang="0">
                  <a:pos x="238" y="231"/>
                </a:cxn>
                <a:cxn ang="0">
                  <a:pos x="209" y="239"/>
                </a:cxn>
                <a:cxn ang="0">
                  <a:pos x="179" y="239"/>
                </a:cxn>
                <a:cxn ang="0">
                  <a:pos x="151" y="242"/>
                </a:cxn>
                <a:cxn ang="0">
                  <a:pos x="134" y="225"/>
                </a:cxn>
                <a:cxn ang="0">
                  <a:pos x="115" y="182"/>
                </a:cxn>
                <a:cxn ang="0">
                  <a:pos x="91" y="148"/>
                </a:cxn>
                <a:cxn ang="0">
                  <a:pos x="67" y="124"/>
                </a:cxn>
                <a:cxn ang="0">
                  <a:pos x="45" y="106"/>
                </a:cxn>
                <a:cxn ang="0">
                  <a:pos x="17" y="103"/>
                </a:cxn>
                <a:cxn ang="0">
                  <a:pos x="3" y="122"/>
                </a:cxn>
                <a:cxn ang="0">
                  <a:pos x="19" y="138"/>
                </a:cxn>
                <a:cxn ang="0">
                  <a:pos x="39" y="145"/>
                </a:cxn>
                <a:cxn ang="0">
                  <a:pos x="59" y="154"/>
                </a:cxn>
                <a:cxn ang="0">
                  <a:pos x="77" y="181"/>
                </a:cxn>
                <a:cxn ang="0">
                  <a:pos x="94" y="217"/>
                </a:cxn>
                <a:cxn ang="0">
                  <a:pos x="95" y="269"/>
                </a:cxn>
                <a:cxn ang="0">
                  <a:pos x="87" y="309"/>
                </a:cxn>
                <a:cxn ang="0">
                  <a:pos x="78" y="341"/>
                </a:cxn>
                <a:cxn ang="0">
                  <a:pos x="84" y="388"/>
                </a:cxn>
                <a:cxn ang="0">
                  <a:pos x="105" y="428"/>
                </a:cxn>
                <a:cxn ang="0">
                  <a:pos x="135" y="462"/>
                </a:cxn>
                <a:cxn ang="0">
                  <a:pos x="172" y="473"/>
                </a:cxn>
                <a:cxn ang="0">
                  <a:pos x="220" y="455"/>
                </a:cxn>
                <a:cxn ang="0">
                  <a:pos x="269" y="433"/>
                </a:cxn>
                <a:cxn ang="0">
                  <a:pos x="307" y="406"/>
                </a:cxn>
              </a:cxnLst>
              <a:rect l="0" t="0" r="r" b="b"/>
              <a:pathLst>
                <a:path w="320" h="477">
                  <a:moveTo>
                    <a:pt x="319" y="394"/>
                  </a:moveTo>
                  <a:lnTo>
                    <a:pt x="311" y="349"/>
                  </a:lnTo>
                  <a:lnTo>
                    <a:pt x="309" y="292"/>
                  </a:lnTo>
                  <a:lnTo>
                    <a:pt x="314" y="220"/>
                  </a:lnTo>
                  <a:lnTo>
                    <a:pt x="320" y="132"/>
                  </a:lnTo>
                  <a:lnTo>
                    <a:pt x="294" y="117"/>
                  </a:lnTo>
                  <a:lnTo>
                    <a:pt x="266" y="114"/>
                  </a:lnTo>
                  <a:lnTo>
                    <a:pt x="251" y="100"/>
                  </a:lnTo>
                  <a:lnTo>
                    <a:pt x="245" y="79"/>
                  </a:lnTo>
                  <a:lnTo>
                    <a:pt x="244" y="57"/>
                  </a:lnTo>
                  <a:lnTo>
                    <a:pt x="243" y="33"/>
                  </a:lnTo>
                  <a:lnTo>
                    <a:pt x="237" y="14"/>
                  </a:lnTo>
                  <a:lnTo>
                    <a:pt x="222" y="3"/>
                  </a:lnTo>
                  <a:lnTo>
                    <a:pt x="194" y="2"/>
                  </a:lnTo>
                  <a:lnTo>
                    <a:pt x="183" y="17"/>
                  </a:lnTo>
                  <a:lnTo>
                    <a:pt x="195" y="40"/>
                  </a:lnTo>
                  <a:lnTo>
                    <a:pt x="209" y="61"/>
                  </a:lnTo>
                  <a:lnTo>
                    <a:pt x="226" y="84"/>
                  </a:lnTo>
                  <a:lnTo>
                    <a:pt x="241" y="104"/>
                  </a:lnTo>
                  <a:lnTo>
                    <a:pt x="255" y="127"/>
                  </a:lnTo>
                  <a:lnTo>
                    <a:pt x="266" y="150"/>
                  </a:lnTo>
                  <a:lnTo>
                    <a:pt x="272" y="177"/>
                  </a:lnTo>
                  <a:lnTo>
                    <a:pt x="272" y="206"/>
                  </a:lnTo>
                  <a:lnTo>
                    <a:pt x="256" y="188"/>
                  </a:lnTo>
                  <a:lnTo>
                    <a:pt x="241" y="167"/>
                  </a:lnTo>
                  <a:lnTo>
                    <a:pt x="224" y="145"/>
                  </a:lnTo>
                  <a:lnTo>
                    <a:pt x="209" y="121"/>
                  </a:lnTo>
                  <a:lnTo>
                    <a:pt x="195" y="95"/>
                  </a:lnTo>
                  <a:lnTo>
                    <a:pt x="181" y="68"/>
                  </a:lnTo>
                  <a:lnTo>
                    <a:pt x="170" y="40"/>
                  </a:lnTo>
                  <a:lnTo>
                    <a:pt x="162" y="11"/>
                  </a:lnTo>
                  <a:lnTo>
                    <a:pt x="156" y="6"/>
                  </a:lnTo>
                  <a:lnTo>
                    <a:pt x="149" y="3"/>
                  </a:lnTo>
                  <a:lnTo>
                    <a:pt x="141" y="0"/>
                  </a:lnTo>
                  <a:lnTo>
                    <a:pt x="133" y="0"/>
                  </a:lnTo>
                  <a:lnTo>
                    <a:pt x="124" y="2"/>
                  </a:lnTo>
                  <a:lnTo>
                    <a:pt x="119" y="4"/>
                  </a:lnTo>
                  <a:lnTo>
                    <a:pt x="115" y="10"/>
                  </a:lnTo>
                  <a:lnTo>
                    <a:pt x="113" y="17"/>
                  </a:lnTo>
                  <a:lnTo>
                    <a:pt x="123" y="39"/>
                  </a:lnTo>
                  <a:lnTo>
                    <a:pt x="135" y="60"/>
                  </a:lnTo>
                  <a:lnTo>
                    <a:pt x="152" y="79"/>
                  </a:lnTo>
                  <a:lnTo>
                    <a:pt x="167" y="99"/>
                  </a:lnTo>
                  <a:lnTo>
                    <a:pt x="184" y="121"/>
                  </a:lnTo>
                  <a:lnTo>
                    <a:pt x="198" y="145"/>
                  </a:lnTo>
                  <a:lnTo>
                    <a:pt x="211" y="173"/>
                  </a:lnTo>
                  <a:lnTo>
                    <a:pt x="218" y="206"/>
                  </a:lnTo>
                  <a:lnTo>
                    <a:pt x="227" y="205"/>
                  </a:lnTo>
                  <a:lnTo>
                    <a:pt x="240" y="205"/>
                  </a:lnTo>
                  <a:lnTo>
                    <a:pt x="248" y="210"/>
                  </a:lnTo>
                  <a:lnTo>
                    <a:pt x="252" y="221"/>
                  </a:lnTo>
                  <a:lnTo>
                    <a:pt x="238" y="231"/>
                  </a:lnTo>
                  <a:lnTo>
                    <a:pt x="224" y="237"/>
                  </a:lnTo>
                  <a:lnTo>
                    <a:pt x="209" y="239"/>
                  </a:lnTo>
                  <a:lnTo>
                    <a:pt x="194" y="239"/>
                  </a:lnTo>
                  <a:lnTo>
                    <a:pt x="179" y="239"/>
                  </a:lnTo>
                  <a:lnTo>
                    <a:pt x="165" y="239"/>
                  </a:lnTo>
                  <a:lnTo>
                    <a:pt x="151" y="242"/>
                  </a:lnTo>
                  <a:lnTo>
                    <a:pt x="140" y="249"/>
                  </a:lnTo>
                  <a:lnTo>
                    <a:pt x="134" y="225"/>
                  </a:lnTo>
                  <a:lnTo>
                    <a:pt x="124" y="203"/>
                  </a:lnTo>
                  <a:lnTo>
                    <a:pt x="115" y="182"/>
                  </a:lnTo>
                  <a:lnTo>
                    <a:pt x="105" y="160"/>
                  </a:lnTo>
                  <a:lnTo>
                    <a:pt x="91" y="148"/>
                  </a:lnTo>
                  <a:lnTo>
                    <a:pt x="80" y="135"/>
                  </a:lnTo>
                  <a:lnTo>
                    <a:pt x="67" y="124"/>
                  </a:lnTo>
                  <a:lnTo>
                    <a:pt x="58" y="113"/>
                  </a:lnTo>
                  <a:lnTo>
                    <a:pt x="45" y="106"/>
                  </a:lnTo>
                  <a:lnTo>
                    <a:pt x="32" y="102"/>
                  </a:lnTo>
                  <a:lnTo>
                    <a:pt x="17" y="103"/>
                  </a:lnTo>
                  <a:lnTo>
                    <a:pt x="0" y="110"/>
                  </a:lnTo>
                  <a:lnTo>
                    <a:pt x="3" y="122"/>
                  </a:lnTo>
                  <a:lnTo>
                    <a:pt x="10" y="132"/>
                  </a:lnTo>
                  <a:lnTo>
                    <a:pt x="19" y="138"/>
                  </a:lnTo>
                  <a:lnTo>
                    <a:pt x="30" y="141"/>
                  </a:lnTo>
                  <a:lnTo>
                    <a:pt x="39" y="145"/>
                  </a:lnTo>
                  <a:lnTo>
                    <a:pt x="49" y="149"/>
                  </a:lnTo>
                  <a:lnTo>
                    <a:pt x="59" y="154"/>
                  </a:lnTo>
                  <a:lnTo>
                    <a:pt x="66" y="164"/>
                  </a:lnTo>
                  <a:lnTo>
                    <a:pt x="77" y="181"/>
                  </a:lnTo>
                  <a:lnTo>
                    <a:pt x="87" y="198"/>
                  </a:lnTo>
                  <a:lnTo>
                    <a:pt x="94" y="217"/>
                  </a:lnTo>
                  <a:lnTo>
                    <a:pt x="96" y="241"/>
                  </a:lnTo>
                  <a:lnTo>
                    <a:pt x="95" y="269"/>
                  </a:lnTo>
                  <a:lnTo>
                    <a:pt x="91" y="292"/>
                  </a:lnTo>
                  <a:lnTo>
                    <a:pt x="87" y="309"/>
                  </a:lnTo>
                  <a:lnTo>
                    <a:pt x="85" y="314"/>
                  </a:lnTo>
                  <a:lnTo>
                    <a:pt x="78" y="341"/>
                  </a:lnTo>
                  <a:lnTo>
                    <a:pt x="78" y="366"/>
                  </a:lnTo>
                  <a:lnTo>
                    <a:pt x="84" y="388"/>
                  </a:lnTo>
                  <a:lnTo>
                    <a:pt x="92" y="409"/>
                  </a:lnTo>
                  <a:lnTo>
                    <a:pt x="105" y="428"/>
                  </a:lnTo>
                  <a:lnTo>
                    <a:pt x="119" y="445"/>
                  </a:lnTo>
                  <a:lnTo>
                    <a:pt x="135" y="462"/>
                  </a:lnTo>
                  <a:lnTo>
                    <a:pt x="151" y="477"/>
                  </a:lnTo>
                  <a:lnTo>
                    <a:pt x="172" y="473"/>
                  </a:lnTo>
                  <a:lnTo>
                    <a:pt x="195" y="465"/>
                  </a:lnTo>
                  <a:lnTo>
                    <a:pt x="220" y="455"/>
                  </a:lnTo>
                  <a:lnTo>
                    <a:pt x="245" y="444"/>
                  </a:lnTo>
                  <a:lnTo>
                    <a:pt x="269" y="433"/>
                  </a:lnTo>
                  <a:lnTo>
                    <a:pt x="290" y="419"/>
                  </a:lnTo>
                  <a:lnTo>
                    <a:pt x="307" y="406"/>
                  </a:lnTo>
                  <a:lnTo>
                    <a:pt x="319" y="394"/>
                  </a:lnTo>
                  <a:close/>
                </a:path>
              </a:pathLst>
            </a:custGeom>
            <a:solidFill>
              <a:srgbClr val="FFFFFF"/>
            </a:solidFill>
            <a:ln w="9525">
              <a:noFill/>
              <a:round/>
              <a:headEnd/>
              <a:tailEnd/>
            </a:ln>
          </p:spPr>
          <p:txBody>
            <a:bodyPr/>
            <a:lstStyle/>
            <a:p>
              <a:endParaRPr lang="tr-TR"/>
            </a:p>
          </p:txBody>
        </p:sp>
        <p:sp>
          <p:nvSpPr>
            <p:cNvPr id="64" name="Freeform 145"/>
            <p:cNvSpPr>
              <a:spLocks/>
            </p:cNvSpPr>
            <p:nvPr/>
          </p:nvSpPr>
          <p:spPr bwMode="auto">
            <a:xfrm>
              <a:off x="2646" y="2527"/>
              <a:ext cx="64" cy="95"/>
            </a:xfrm>
            <a:custGeom>
              <a:avLst/>
              <a:gdLst/>
              <a:ahLst/>
              <a:cxnLst>
                <a:cxn ang="0">
                  <a:pos x="130" y="167"/>
                </a:cxn>
                <a:cxn ang="0">
                  <a:pos x="128" y="181"/>
                </a:cxn>
                <a:cxn ang="0">
                  <a:pos x="121" y="188"/>
                </a:cxn>
                <a:cxn ang="0">
                  <a:pos x="110" y="189"/>
                </a:cxn>
                <a:cxn ang="0">
                  <a:pos x="99" y="185"/>
                </a:cxn>
                <a:cxn ang="0">
                  <a:pos x="96" y="178"/>
                </a:cxn>
                <a:cxn ang="0">
                  <a:pos x="92" y="166"/>
                </a:cxn>
                <a:cxn ang="0">
                  <a:pos x="86" y="149"/>
                </a:cxn>
                <a:cxn ang="0">
                  <a:pos x="78" y="128"/>
                </a:cxn>
                <a:cxn ang="0">
                  <a:pos x="67" y="106"/>
                </a:cxn>
                <a:cxn ang="0">
                  <a:pos x="52" y="82"/>
                </a:cxn>
                <a:cxn ang="0">
                  <a:pos x="34" y="59"/>
                </a:cxn>
                <a:cxn ang="0">
                  <a:pos x="10" y="35"/>
                </a:cxn>
                <a:cxn ang="0">
                  <a:pos x="0" y="21"/>
                </a:cxn>
                <a:cxn ang="0">
                  <a:pos x="2" y="7"/>
                </a:cxn>
                <a:cxn ang="0">
                  <a:pos x="11" y="0"/>
                </a:cxn>
                <a:cxn ang="0">
                  <a:pos x="28" y="0"/>
                </a:cxn>
                <a:cxn ang="0">
                  <a:pos x="39" y="7"/>
                </a:cxn>
                <a:cxn ang="0">
                  <a:pos x="53" y="21"/>
                </a:cxn>
                <a:cxn ang="0">
                  <a:pos x="68" y="41"/>
                </a:cxn>
                <a:cxn ang="0">
                  <a:pos x="84" y="63"/>
                </a:cxn>
                <a:cxn ang="0">
                  <a:pos x="98" y="89"/>
                </a:cxn>
                <a:cxn ang="0">
                  <a:pos x="111" y="116"/>
                </a:cxn>
                <a:cxn ang="0">
                  <a:pos x="121" y="142"/>
                </a:cxn>
                <a:cxn ang="0">
                  <a:pos x="130" y="167"/>
                </a:cxn>
              </a:cxnLst>
              <a:rect l="0" t="0" r="r" b="b"/>
              <a:pathLst>
                <a:path w="130" h="189">
                  <a:moveTo>
                    <a:pt x="130" y="167"/>
                  </a:moveTo>
                  <a:lnTo>
                    <a:pt x="128" y="181"/>
                  </a:lnTo>
                  <a:lnTo>
                    <a:pt x="121" y="188"/>
                  </a:lnTo>
                  <a:lnTo>
                    <a:pt x="110" y="189"/>
                  </a:lnTo>
                  <a:lnTo>
                    <a:pt x="99" y="185"/>
                  </a:lnTo>
                  <a:lnTo>
                    <a:pt x="96" y="178"/>
                  </a:lnTo>
                  <a:lnTo>
                    <a:pt x="92" y="166"/>
                  </a:lnTo>
                  <a:lnTo>
                    <a:pt x="86" y="149"/>
                  </a:lnTo>
                  <a:lnTo>
                    <a:pt x="78" y="128"/>
                  </a:lnTo>
                  <a:lnTo>
                    <a:pt x="67" y="106"/>
                  </a:lnTo>
                  <a:lnTo>
                    <a:pt x="52" y="82"/>
                  </a:lnTo>
                  <a:lnTo>
                    <a:pt x="34" y="59"/>
                  </a:lnTo>
                  <a:lnTo>
                    <a:pt x="10" y="35"/>
                  </a:lnTo>
                  <a:lnTo>
                    <a:pt x="0" y="21"/>
                  </a:lnTo>
                  <a:lnTo>
                    <a:pt x="2" y="7"/>
                  </a:lnTo>
                  <a:lnTo>
                    <a:pt x="11" y="0"/>
                  </a:lnTo>
                  <a:lnTo>
                    <a:pt x="28" y="0"/>
                  </a:lnTo>
                  <a:lnTo>
                    <a:pt x="39" y="7"/>
                  </a:lnTo>
                  <a:lnTo>
                    <a:pt x="53" y="21"/>
                  </a:lnTo>
                  <a:lnTo>
                    <a:pt x="68" y="41"/>
                  </a:lnTo>
                  <a:lnTo>
                    <a:pt x="84" y="63"/>
                  </a:lnTo>
                  <a:lnTo>
                    <a:pt x="98" y="89"/>
                  </a:lnTo>
                  <a:lnTo>
                    <a:pt x="111" y="116"/>
                  </a:lnTo>
                  <a:lnTo>
                    <a:pt x="121" y="142"/>
                  </a:lnTo>
                  <a:lnTo>
                    <a:pt x="130" y="167"/>
                  </a:lnTo>
                  <a:close/>
                </a:path>
              </a:pathLst>
            </a:custGeom>
            <a:solidFill>
              <a:srgbClr val="FFFFFF"/>
            </a:solidFill>
            <a:ln w="9525">
              <a:noFill/>
              <a:round/>
              <a:headEnd/>
              <a:tailEnd/>
            </a:ln>
          </p:spPr>
          <p:txBody>
            <a:bodyPr/>
            <a:lstStyle/>
            <a:p>
              <a:endParaRPr lang="tr-TR"/>
            </a:p>
          </p:txBody>
        </p:sp>
        <p:sp>
          <p:nvSpPr>
            <p:cNvPr id="65" name="Freeform 146"/>
            <p:cNvSpPr>
              <a:spLocks/>
            </p:cNvSpPr>
            <p:nvPr/>
          </p:nvSpPr>
          <p:spPr bwMode="auto">
            <a:xfrm>
              <a:off x="2923" y="2540"/>
              <a:ext cx="87" cy="88"/>
            </a:xfrm>
            <a:custGeom>
              <a:avLst/>
              <a:gdLst/>
              <a:ahLst/>
              <a:cxnLst>
                <a:cxn ang="0">
                  <a:pos x="174" y="99"/>
                </a:cxn>
                <a:cxn ang="0">
                  <a:pos x="174" y="177"/>
                </a:cxn>
                <a:cxn ang="0">
                  <a:pos x="162" y="171"/>
                </a:cxn>
                <a:cxn ang="0">
                  <a:pos x="155" y="164"/>
                </a:cxn>
                <a:cxn ang="0">
                  <a:pos x="151" y="157"/>
                </a:cxn>
                <a:cxn ang="0">
                  <a:pos x="151" y="148"/>
                </a:cxn>
                <a:cxn ang="0">
                  <a:pos x="152" y="137"/>
                </a:cxn>
                <a:cxn ang="0">
                  <a:pos x="152" y="124"/>
                </a:cxn>
                <a:cxn ang="0">
                  <a:pos x="152" y="110"/>
                </a:cxn>
                <a:cxn ang="0">
                  <a:pos x="148" y="95"/>
                </a:cxn>
                <a:cxn ang="0">
                  <a:pos x="135" y="78"/>
                </a:cxn>
                <a:cxn ang="0">
                  <a:pos x="121" y="63"/>
                </a:cxn>
                <a:cxn ang="0">
                  <a:pos x="105" y="52"/>
                </a:cxn>
                <a:cxn ang="0">
                  <a:pos x="85" y="41"/>
                </a:cxn>
                <a:cxn ang="0">
                  <a:pos x="66" y="32"/>
                </a:cxn>
                <a:cxn ang="0">
                  <a:pos x="43" y="24"/>
                </a:cxn>
                <a:cxn ang="0">
                  <a:pos x="23" y="17"/>
                </a:cxn>
                <a:cxn ang="0">
                  <a:pos x="0" y="10"/>
                </a:cxn>
                <a:cxn ang="0">
                  <a:pos x="10" y="3"/>
                </a:cxn>
                <a:cxn ang="0">
                  <a:pos x="21" y="0"/>
                </a:cxn>
                <a:cxn ang="0">
                  <a:pos x="35" y="2"/>
                </a:cxn>
                <a:cxn ang="0">
                  <a:pos x="49" y="4"/>
                </a:cxn>
                <a:cxn ang="0">
                  <a:pos x="63" y="9"/>
                </a:cxn>
                <a:cxn ang="0">
                  <a:pos x="77" y="13"/>
                </a:cxn>
                <a:cxn ang="0">
                  <a:pos x="91" y="18"/>
                </a:cxn>
                <a:cxn ang="0">
                  <a:pos x="105" y="21"/>
                </a:cxn>
                <a:cxn ang="0">
                  <a:pos x="116" y="27"/>
                </a:cxn>
                <a:cxn ang="0">
                  <a:pos x="127" y="35"/>
                </a:cxn>
                <a:cxn ang="0">
                  <a:pos x="137" y="45"/>
                </a:cxn>
                <a:cxn ang="0">
                  <a:pos x="145" y="56"/>
                </a:cxn>
                <a:cxn ang="0">
                  <a:pos x="153" y="67"/>
                </a:cxn>
                <a:cxn ang="0">
                  <a:pos x="162" y="78"/>
                </a:cxn>
                <a:cxn ang="0">
                  <a:pos x="169" y="89"/>
                </a:cxn>
                <a:cxn ang="0">
                  <a:pos x="174" y="99"/>
                </a:cxn>
              </a:cxnLst>
              <a:rect l="0" t="0" r="r" b="b"/>
              <a:pathLst>
                <a:path w="174" h="177">
                  <a:moveTo>
                    <a:pt x="174" y="99"/>
                  </a:moveTo>
                  <a:lnTo>
                    <a:pt x="174" y="177"/>
                  </a:lnTo>
                  <a:lnTo>
                    <a:pt x="162" y="171"/>
                  </a:lnTo>
                  <a:lnTo>
                    <a:pt x="155" y="164"/>
                  </a:lnTo>
                  <a:lnTo>
                    <a:pt x="151" y="157"/>
                  </a:lnTo>
                  <a:lnTo>
                    <a:pt x="151" y="148"/>
                  </a:lnTo>
                  <a:lnTo>
                    <a:pt x="152" y="137"/>
                  </a:lnTo>
                  <a:lnTo>
                    <a:pt x="152" y="124"/>
                  </a:lnTo>
                  <a:lnTo>
                    <a:pt x="152" y="110"/>
                  </a:lnTo>
                  <a:lnTo>
                    <a:pt x="148" y="95"/>
                  </a:lnTo>
                  <a:lnTo>
                    <a:pt x="135" y="78"/>
                  </a:lnTo>
                  <a:lnTo>
                    <a:pt x="121" y="63"/>
                  </a:lnTo>
                  <a:lnTo>
                    <a:pt x="105" y="52"/>
                  </a:lnTo>
                  <a:lnTo>
                    <a:pt x="85" y="41"/>
                  </a:lnTo>
                  <a:lnTo>
                    <a:pt x="66" y="32"/>
                  </a:lnTo>
                  <a:lnTo>
                    <a:pt x="43" y="24"/>
                  </a:lnTo>
                  <a:lnTo>
                    <a:pt x="23" y="17"/>
                  </a:lnTo>
                  <a:lnTo>
                    <a:pt x="0" y="10"/>
                  </a:lnTo>
                  <a:lnTo>
                    <a:pt x="10" y="3"/>
                  </a:lnTo>
                  <a:lnTo>
                    <a:pt x="21" y="0"/>
                  </a:lnTo>
                  <a:lnTo>
                    <a:pt x="35" y="2"/>
                  </a:lnTo>
                  <a:lnTo>
                    <a:pt x="49" y="4"/>
                  </a:lnTo>
                  <a:lnTo>
                    <a:pt x="63" y="9"/>
                  </a:lnTo>
                  <a:lnTo>
                    <a:pt x="77" y="13"/>
                  </a:lnTo>
                  <a:lnTo>
                    <a:pt x="91" y="18"/>
                  </a:lnTo>
                  <a:lnTo>
                    <a:pt x="105" y="21"/>
                  </a:lnTo>
                  <a:lnTo>
                    <a:pt x="116" y="27"/>
                  </a:lnTo>
                  <a:lnTo>
                    <a:pt x="127" y="35"/>
                  </a:lnTo>
                  <a:lnTo>
                    <a:pt x="137" y="45"/>
                  </a:lnTo>
                  <a:lnTo>
                    <a:pt x="145" y="56"/>
                  </a:lnTo>
                  <a:lnTo>
                    <a:pt x="153" y="67"/>
                  </a:lnTo>
                  <a:lnTo>
                    <a:pt x="162" y="78"/>
                  </a:lnTo>
                  <a:lnTo>
                    <a:pt x="169" y="89"/>
                  </a:lnTo>
                  <a:lnTo>
                    <a:pt x="174" y="99"/>
                  </a:lnTo>
                  <a:close/>
                </a:path>
              </a:pathLst>
            </a:custGeom>
            <a:solidFill>
              <a:srgbClr val="000000"/>
            </a:solidFill>
            <a:ln w="9525">
              <a:noFill/>
              <a:round/>
              <a:headEnd/>
              <a:tailEnd/>
            </a:ln>
          </p:spPr>
          <p:txBody>
            <a:bodyPr/>
            <a:lstStyle/>
            <a:p>
              <a:endParaRPr lang="tr-TR"/>
            </a:p>
          </p:txBody>
        </p:sp>
        <p:sp>
          <p:nvSpPr>
            <p:cNvPr id="66" name="Freeform 147"/>
            <p:cNvSpPr>
              <a:spLocks/>
            </p:cNvSpPr>
            <p:nvPr/>
          </p:nvSpPr>
          <p:spPr bwMode="auto">
            <a:xfrm>
              <a:off x="2817" y="2567"/>
              <a:ext cx="169" cy="140"/>
            </a:xfrm>
            <a:custGeom>
              <a:avLst/>
              <a:gdLst/>
              <a:ahLst/>
              <a:cxnLst>
                <a:cxn ang="0">
                  <a:pos x="333" y="64"/>
                </a:cxn>
                <a:cxn ang="0">
                  <a:pos x="337" y="95"/>
                </a:cxn>
                <a:cxn ang="0">
                  <a:pos x="338" y="123"/>
                </a:cxn>
                <a:cxn ang="0">
                  <a:pos x="334" y="146"/>
                </a:cxn>
                <a:cxn ang="0">
                  <a:pos x="327" y="165"/>
                </a:cxn>
                <a:cxn ang="0">
                  <a:pos x="318" y="182"/>
                </a:cxn>
                <a:cxn ang="0">
                  <a:pos x="305" y="198"/>
                </a:cxn>
                <a:cxn ang="0">
                  <a:pos x="290" y="216"/>
                </a:cxn>
                <a:cxn ang="0">
                  <a:pos x="274" y="237"/>
                </a:cxn>
                <a:cxn ang="0">
                  <a:pos x="261" y="251"/>
                </a:cxn>
                <a:cxn ang="0">
                  <a:pos x="240" y="262"/>
                </a:cxn>
                <a:cxn ang="0">
                  <a:pos x="216" y="271"/>
                </a:cxn>
                <a:cxn ang="0">
                  <a:pos x="190" y="276"/>
                </a:cxn>
                <a:cxn ang="0">
                  <a:pos x="160" y="280"/>
                </a:cxn>
                <a:cxn ang="0">
                  <a:pos x="131" y="280"/>
                </a:cxn>
                <a:cxn ang="0">
                  <a:pos x="102" y="278"/>
                </a:cxn>
                <a:cxn ang="0">
                  <a:pos x="74" y="272"/>
                </a:cxn>
                <a:cxn ang="0">
                  <a:pos x="57" y="258"/>
                </a:cxn>
                <a:cxn ang="0">
                  <a:pos x="41" y="244"/>
                </a:cxn>
                <a:cxn ang="0">
                  <a:pos x="27" y="229"/>
                </a:cxn>
                <a:cxn ang="0">
                  <a:pos x="14" y="212"/>
                </a:cxn>
                <a:cxn ang="0">
                  <a:pos x="6" y="194"/>
                </a:cxn>
                <a:cxn ang="0">
                  <a:pos x="0" y="173"/>
                </a:cxn>
                <a:cxn ang="0">
                  <a:pos x="0" y="148"/>
                </a:cxn>
                <a:cxn ang="0">
                  <a:pos x="5" y="122"/>
                </a:cxn>
                <a:cxn ang="0">
                  <a:pos x="20" y="98"/>
                </a:cxn>
                <a:cxn ang="0">
                  <a:pos x="35" y="79"/>
                </a:cxn>
                <a:cxn ang="0">
                  <a:pos x="53" y="62"/>
                </a:cxn>
                <a:cxn ang="0">
                  <a:pos x="71" y="48"/>
                </a:cxn>
                <a:cxn ang="0">
                  <a:pos x="92" y="36"/>
                </a:cxn>
                <a:cxn ang="0">
                  <a:pos x="114" y="25"/>
                </a:cxn>
                <a:cxn ang="0">
                  <a:pos x="140" y="12"/>
                </a:cxn>
                <a:cxn ang="0">
                  <a:pos x="167" y="1"/>
                </a:cxn>
                <a:cxn ang="0">
                  <a:pos x="192" y="0"/>
                </a:cxn>
                <a:cxn ang="0">
                  <a:pos x="216" y="0"/>
                </a:cxn>
                <a:cxn ang="0">
                  <a:pos x="241" y="4"/>
                </a:cxn>
                <a:cxn ang="0">
                  <a:pos x="263" y="9"/>
                </a:cxn>
                <a:cxn ang="0">
                  <a:pos x="284" y="18"/>
                </a:cxn>
                <a:cxn ang="0">
                  <a:pos x="304" y="30"/>
                </a:cxn>
                <a:cxn ang="0">
                  <a:pos x="319" y="45"/>
                </a:cxn>
                <a:cxn ang="0">
                  <a:pos x="333" y="64"/>
                </a:cxn>
              </a:cxnLst>
              <a:rect l="0" t="0" r="r" b="b"/>
              <a:pathLst>
                <a:path w="338" h="280">
                  <a:moveTo>
                    <a:pt x="333" y="64"/>
                  </a:moveTo>
                  <a:lnTo>
                    <a:pt x="337" y="95"/>
                  </a:lnTo>
                  <a:lnTo>
                    <a:pt x="338" y="123"/>
                  </a:lnTo>
                  <a:lnTo>
                    <a:pt x="334" y="146"/>
                  </a:lnTo>
                  <a:lnTo>
                    <a:pt x="327" y="165"/>
                  </a:lnTo>
                  <a:lnTo>
                    <a:pt x="318" y="182"/>
                  </a:lnTo>
                  <a:lnTo>
                    <a:pt x="305" y="198"/>
                  </a:lnTo>
                  <a:lnTo>
                    <a:pt x="290" y="216"/>
                  </a:lnTo>
                  <a:lnTo>
                    <a:pt x="274" y="237"/>
                  </a:lnTo>
                  <a:lnTo>
                    <a:pt x="261" y="251"/>
                  </a:lnTo>
                  <a:lnTo>
                    <a:pt x="240" y="262"/>
                  </a:lnTo>
                  <a:lnTo>
                    <a:pt x="216" y="271"/>
                  </a:lnTo>
                  <a:lnTo>
                    <a:pt x="190" y="276"/>
                  </a:lnTo>
                  <a:lnTo>
                    <a:pt x="160" y="280"/>
                  </a:lnTo>
                  <a:lnTo>
                    <a:pt x="131" y="280"/>
                  </a:lnTo>
                  <a:lnTo>
                    <a:pt x="102" y="278"/>
                  </a:lnTo>
                  <a:lnTo>
                    <a:pt x="74" y="272"/>
                  </a:lnTo>
                  <a:lnTo>
                    <a:pt x="57" y="258"/>
                  </a:lnTo>
                  <a:lnTo>
                    <a:pt x="41" y="244"/>
                  </a:lnTo>
                  <a:lnTo>
                    <a:pt x="27" y="229"/>
                  </a:lnTo>
                  <a:lnTo>
                    <a:pt x="14" y="212"/>
                  </a:lnTo>
                  <a:lnTo>
                    <a:pt x="6" y="194"/>
                  </a:lnTo>
                  <a:lnTo>
                    <a:pt x="0" y="173"/>
                  </a:lnTo>
                  <a:lnTo>
                    <a:pt x="0" y="148"/>
                  </a:lnTo>
                  <a:lnTo>
                    <a:pt x="5" y="122"/>
                  </a:lnTo>
                  <a:lnTo>
                    <a:pt x="20" y="98"/>
                  </a:lnTo>
                  <a:lnTo>
                    <a:pt x="35" y="79"/>
                  </a:lnTo>
                  <a:lnTo>
                    <a:pt x="53" y="62"/>
                  </a:lnTo>
                  <a:lnTo>
                    <a:pt x="71" y="48"/>
                  </a:lnTo>
                  <a:lnTo>
                    <a:pt x="92" y="36"/>
                  </a:lnTo>
                  <a:lnTo>
                    <a:pt x="114" y="25"/>
                  </a:lnTo>
                  <a:lnTo>
                    <a:pt x="140" y="12"/>
                  </a:lnTo>
                  <a:lnTo>
                    <a:pt x="167" y="1"/>
                  </a:lnTo>
                  <a:lnTo>
                    <a:pt x="192" y="0"/>
                  </a:lnTo>
                  <a:lnTo>
                    <a:pt x="216" y="0"/>
                  </a:lnTo>
                  <a:lnTo>
                    <a:pt x="241" y="4"/>
                  </a:lnTo>
                  <a:lnTo>
                    <a:pt x="263" y="9"/>
                  </a:lnTo>
                  <a:lnTo>
                    <a:pt x="284" y="18"/>
                  </a:lnTo>
                  <a:lnTo>
                    <a:pt x="304" y="30"/>
                  </a:lnTo>
                  <a:lnTo>
                    <a:pt x="319" y="45"/>
                  </a:lnTo>
                  <a:lnTo>
                    <a:pt x="333" y="64"/>
                  </a:lnTo>
                  <a:close/>
                </a:path>
              </a:pathLst>
            </a:custGeom>
            <a:solidFill>
              <a:srgbClr val="000000"/>
            </a:solidFill>
            <a:ln w="9525">
              <a:noFill/>
              <a:round/>
              <a:headEnd/>
              <a:tailEnd/>
            </a:ln>
          </p:spPr>
          <p:txBody>
            <a:bodyPr/>
            <a:lstStyle/>
            <a:p>
              <a:endParaRPr lang="tr-TR"/>
            </a:p>
          </p:txBody>
        </p:sp>
        <p:sp>
          <p:nvSpPr>
            <p:cNvPr id="67" name="Freeform 148"/>
            <p:cNvSpPr>
              <a:spLocks/>
            </p:cNvSpPr>
            <p:nvPr/>
          </p:nvSpPr>
          <p:spPr bwMode="auto">
            <a:xfrm>
              <a:off x="3114" y="2535"/>
              <a:ext cx="60" cy="73"/>
            </a:xfrm>
            <a:custGeom>
              <a:avLst/>
              <a:gdLst/>
              <a:ahLst/>
              <a:cxnLst>
                <a:cxn ang="0">
                  <a:pos x="71" y="54"/>
                </a:cxn>
                <a:cxn ang="0">
                  <a:pos x="61" y="55"/>
                </a:cxn>
                <a:cxn ang="0">
                  <a:pos x="51" y="57"/>
                </a:cxn>
                <a:cxn ang="0">
                  <a:pos x="42" y="52"/>
                </a:cxn>
                <a:cxn ang="0">
                  <a:pos x="39" y="34"/>
                </a:cxn>
                <a:cxn ang="0">
                  <a:pos x="43" y="27"/>
                </a:cxn>
                <a:cxn ang="0">
                  <a:pos x="50" y="20"/>
                </a:cxn>
                <a:cxn ang="0">
                  <a:pos x="60" y="18"/>
                </a:cxn>
                <a:cxn ang="0">
                  <a:pos x="71" y="15"/>
                </a:cxn>
                <a:cxn ang="0">
                  <a:pos x="83" y="13"/>
                </a:cxn>
                <a:cxn ang="0">
                  <a:pos x="94" y="15"/>
                </a:cxn>
                <a:cxn ang="0">
                  <a:pos x="106" y="19"/>
                </a:cxn>
                <a:cxn ang="0">
                  <a:pos x="115" y="23"/>
                </a:cxn>
                <a:cxn ang="0">
                  <a:pos x="120" y="12"/>
                </a:cxn>
                <a:cxn ang="0">
                  <a:pos x="89" y="0"/>
                </a:cxn>
                <a:cxn ang="0">
                  <a:pos x="74" y="0"/>
                </a:cxn>
                <a:cxn ang="0">
                  <a:pos x="60" y="5"/>
                </a:cxn>
                <a:cxn ang="0">
                  <a:pos x="46" y="12"/>
                </a:cxn>
                <a:cxn ang="0">
                  <a:pos x="35" y="22"/>
                </a:cxn>
                <a:cxn ang="0">
                  <a:pos x="25" y="32"/>
                </a:cxn>
                <a:cxn ang="0">
                  <a:pos x="15" y="43"/>
                </a:cxn>
                <a:cxn ang="0">
                  <a:pos x="8" y="52"/>
                </a:cxn>
                <a:cxn ang="0">
                  <a:pos x="1" y="61"/>
                </a:cxn>
                <a:cxn ang="0">
                  <a:pos x="0" y="72"/>
                </a:cxn>
                <a:cxn ang="0">
                  <a:pos x="4" y="77"/>
                </a:cxn>
                <a:cxn ang="0">
                  <a:pos x="14" y="80"/>
                </a:cxn>
                <a:cxn ang="0">
                  <a:pos x="25" y="79"/>
                </a:cxn>
                <a:cxn ang="0">
                  <a:pos x="39" y="77"/>
                </a:cxn>
                <a:cxn ang="0">
                  <a:pos x="53" y="75"/>
                </a:cxn>
                <a:cxn ang="0">
                  <a:pos x="64" y="75"/>
                </a:cxn>
                <a:cxn ang="0">
                  <a:pos x="74" y="77"/>
                </a:cxn>
                <a:cxn ang="0">
                  <a:pos x="81" y="84"/>
                </a:cxn>
                <a:cxn ang="0">
                  <a:pos x="79" y="91"/>
                </a:cxn>
                <a:cxn ang="0">
                  <a:pos x="75" y="98"/>
                </a:cxn>
                <a:cxn ang="0">
                  <a:pos x="69" y="107"/>
                </a:cxn>
                <a:cxn ang="0">
                  <a:pos x="64" y="115"/>
                </a:cxn>
                <a:cxn ang="0">
                  <a:pos x="57" y="125"/>
                </a:cxn>
                <a:cxn ang="0">
                  <a:pos x="50" y="133"/>
                </a:cxn>
                <a:cxn ang="0">
                  <a:pos x="42" y="140"/>
                </a:cxn>
                <a:cxn ang="0">
                  <a:pos x="35" y="147"/>
                </a:cxn>
                <a:cxn ang="0">
                  <a:pos x="58" y="147"/>
                </a:cxn>
                <a:cxn ang="0">
                  <a:pos x="67" y="137"/>
                </a:cxn>
                <a:cxn ang="0">
                  <a:pos x="76" y="128"/>
                </a:cxn>
                <a:cxn ang="0">
                  <a:pos x="86" y="116"/>
                </a:cxn>
                <a:cxn ang="0">
                  <a:pos x="94" y="104"/>
                </a:cxn>
                <a:cxn ang="0">
                  <a:pos x="103" y="93"/>
                </a:cxn>
                <a:cxn ang="0">
                  <a:pos x="107" y="80"/>
                </a:cxn>
                <a:cxn ang="0">
                  <a:pos x="108" y="69"/>
                </a:cxn>
                <a:cxn ang="0">
                  <a:pos x="104" y="59"/>
                </a:cxn>
                <a:cxn ang="0">
                  <a:pos x="92" y="47"/>
                </a:cxn>
                <a:cxn ang="0">
                  <a:pos x="82" y="45"/>
                </a:cxn>
                <a:cxn ang="0">
                  <a:pos x="74" y="51"/>
                </a:cxn>
                <a:cxn ang="0">
                  <a:pos x="71" y="54"/>
                </a:cxn>
              </a:cxnLst>
              <a:rect l="0" t="0" r="r" b="b"/>
              <a:pathLst>
                <a:path w="120" h="147">
                  <a:moveTo>
                    <a:pt x="71" y="54"/>
                  </a:moveTo>
                  <a:lnTo>
                    <a:pt x="61" y="55"/>
                  </a:lnTo>
                  <a:lnTo>
                    <a:pt x="51" y="57"/>
                  </a:lnTo>
                  <a:lnTo>
                    <a:pt x="42" y="52"/>
                  </a:lnTo>
                  <a:lnTo>
                    <a:pt x="39" y="34"/>
                  </a:lnTo>
                  <a:lnTo>
                    <a:pt x="43" y="27"/>
                  </a:lnTo>
                  <a:lnTo>
                    <a:pt x="50" y="20"/>
                  </a:lnTo>
                  <a:lnTo>
                    <a:pt x="60" y="18"/>
                  </a:lnTo>
                  <a:lnTo>
                    <a:pt x="71" y="15"/>
                  </a:lnTo>
                  <a:lnTo>
                    <a:pt x="83" y="13"/>
                  </a:lnTo>
                  <a:lnTo>
                    <a:pt x="94" y="15"/>
                  </a:lnTo>
                  <a:lnTo>
                    <a:pt x="106" y="19"/>
                  </a:lnTo>
                  <a:lnTo>
                    <a:pt x="115" y="23"/>
                  </a:lnTo>
                  <a:lnTo>
                    <a:pt x="120" y="12"/>
                  </a:lnTo>
                  <a:lnTo>
                    <a:pt x="89" y="0"/>
                  </a:lnTo>
                  <a:lnTo>
                    <a:pt x="74" y="0"/>
                  </a:lnTo>
                  <a:lnTo>
                    <a:pt x="60" y="5"/>
                  </a:lnTo>
                  <a:lnTo>
                    <a:pt x="46" y="12"/>
                  </a:lnTo>
                  <a:lnTo>
                    <a:pt x="35" y="22"/>
                  </a:lnTo>
                  <a:lnTo>
                    <a:pt x="25" y="32"/>
                  </a:lnTo>
                  <a:lnTo>
                    <a:pt x="15" y="43"/>
                  </a:lnTo>
                  <a:lnTo>
                    <a:pt x="8" y="52"/>
                  </a:lnTo>
                  <a:lnTo>
                    <a:pt x="1" y="61"/>
                  </a:lnTo>
                  <a:lnTo>
                    <a:pt x="0" y="72"/>
                  </a:lnTo>
                  <a:lnTo>
                    <a:pt x="4" y="77"/>
                  </a:lnTo>
                  <a:lnTo>
                    <a:pt x="14" y="80"/>
                  </a:lnTo>
                  <a:lnTo>
                    <a:pt x="25" y="79"/>
                  </a:lnTo>
                  <a:lnTo>
                    <a:pt x="39" y="77"/>
                  </a:lnTo>
                  <a:lnTo>
                    <a:pt x="53" y="75"/>
                  </a:lnTo>
                  <a:lnTo>
                    <a:pt x="64" y="75"/>
                  </a:lnTo>
                  <a:lnTo>
                    <a:pt x="74" y="77"/>
                  </a:lnTo>
                  <a:lnTo>
                    <a:pt x="81" y="84"/>
                  </a:lnTo>
                  <a:lnTo>
                    <a:pt x="79" y="91"/>
                  </a:lnTo>
                  <a:lnTo>
                    <a:pt x="75" y="98"/>
                  </a:lnTo>
                  <a:lnTo>
                    <a:pt x="69" y="107"/>
                  </a:lnTo>
                  <a:lnTo>
                    <a:pt x="64" y="115"/>
                  </a:lnTo>
                  <a:lnTo>
                    <a:pt x="57" y="125"/>
                  </a:lnTo>
                  <a:lnTo>
                    <a:pt x="50" y="133"/>
                  </a:lnTo>
                  <a:lnTo>
                    <a:pt x="42" y="140"/>
                  </a:lnTo>
                  <a:lnTo>
                    <a:pt x="35" y="147"/>
                  </a:lnTo>
                  <a:lnTo>
                    <a:pt x="58" y="147"/>
                  </a:lnTo>
                  <a:lnTo>
                    <a:pt x="67" y="137"/>
                  </a:lnTo>
                  <a:lnTo>
                    <a:pt x="76" y="128"/>
                  </a:lnTo>
                  <a:lnTo>
                    <a:pt x="86" y="116"/>
                  </a:lnTo>
                  <a:lnTo>
                    <a:pt x="94" y="104"/>
                  </a:lnTo>
                  <a:lnTo>
                    <a:pt x="103" y="93"/>
                  </a:lnTo>
                  <a:lnTo>
                    <a:pt x="107" y="80"/>
                  </a:lnTo>
                  <a:lnTo>
                    <a:pt x="108" y="69"/>
                  </a:lnTo>
                  <a:lnTo>
                    <a:pt x="104" y="59"/>
                  </a:lnTo>
                  <a:lnTo>
                    <a:pt x="92" y="47"/>
                  </a:lnTo>
                  <a:lnTo>
                    <a:pt x="82" y="45"/>
                  </a:lnTo>
                  <a:lnTo>
                    <a:pt x="74" y="51"/>
                  </a:lnTo>
                  <a:lnTo>
                    <a:pt x="71" y="54"/>
                  </a:lnTo>
                  <a:close/>
                </a:path>
              </a:pathLst>
            </a:custGeom>
            <a:solidFill>
              <a:srgbClr val="000000"/>
            </a:solidFill>
            <a:ln w="9525">
              <a:noFill/>
              <a:round/>
              <a:headEnd/>
              <a:tailEnd/>
            </a:ln>
          </p:spPr>
          <p:txBody>
            <a:bodyPr/>
            <a:lstStyle/>
            <a:p>
              <a:endParaRPr lang="tr-TR"/>
            </a:p>
          </p:txBody>
        </p:sp>
        <p:sp>
          <p:nvSpPr>
            <p:cNvPr id="68" name="Freeform 149"/>
            <p:cNvSpPr>
              <a:spLocks/>
            </p:cNvSpPr>
            <p:nvPr/>
          </p:nvSpPr>
          <p:spPr bwMode="auto">
            <a:xfrm>
              <a:off x="2838" y="2579"/>
              <a:ext cx="128" cy="52"/>
            </a:xfrm>
            <a:custGeom>
              <a:avLst/>
              <a:gdLst/>
              <a:ahLst/>
              <a:cxnLst>
                <a:cxn ang="0">
                  <a:pos x="254" y="27"/>
                </a:cxn>
                <a:cxn ang="0">
                  <a:pos x="239" y="30"/>
                </a:cxn>
                <a:cxn ang="0">
                  <a:pos x="224" y="34"/>
                </a:cxn>
                <a:cxn ang="0">
                  <a:pos x="207" y="39"/>
                </a:cxn>
                <a:cxn ang="0">
                  <a:pos x="190" y="41"/>
                </a:cxn>
                <a:cxn ang="0">
                  <a:pos x="173" y="45"/>
                </a:cxn>
                <a:cxn ang="0">
                  <a:pos x="157" y="50"/>
                </a:cxn>
                <a:cxn ang="0">
                  <a:pos x="140" y="54"/>
                </a:cxn>
                <a:cxn ang="0">
                  <a:pos x="123" y="58"/>
                </a:cxn>
                <a:cxn ang="0">
                  <a:pos x="105" y="62"/>
                </a:cxn>
                <a:cxn ang="0">
                  <a:pos x="90" y="68"/>
                </a:cxn>
                <a:cxn ang="0">
                  <a:pos x="73" y="72"/>
                </a:cxn>
                <a:cxn ang="0">
                  <a:pos x="58" y="77"/>
                </a:cxn>
                <a:cxn ang="0">
                  <a:pos x="41" y="84"/>
                </a:cxn>
                <a:cxn ang="0">
                  <a:pos x="27" y="90"/>
                </a:cxn>
                <a:cxn ang="0">
                  <a:pos x="13" y="97"/>
                </a:cxn>
                <a:cxn ang="0">
                  <a:pos x="0" y="104"/>
                </a:cxn>
                <a:cxn ang="0">
                  <a:pos x="2" y="80"/>
                </a:cxn>
                <a:cxn ang="0">
                  <a:pos x="9" y="68"/>
                </a:cxn>
                <a:cxn ang="0">
                  <a:pos x="20" y="58"/>
                </a:cxn>
                <a:cxn ang="0">
                  <a:pos x="34" y="43"/>
                </a:cxn>
                <a:cxn ang="0">
                  <a:pos x="55" y="29"/>
                </a:cxn>
                <a:cxn ang="0">
                  <a:pos x="80" y="16"/>
                </a:cxn>
                <a:cxn ang="0">
                  <a:pos x="108" y="7"/>
                </a:cxn>
                <a:cxn ang="0">
                  <a:pos x="140" y="1"/>
                </a:cxn>
                <a:cxn ang="0">
                  <a:pos x="171" y="0"/>
                </a:cxn>
                <a:cxn ang="0">
                  <a:pos x="201" y="2"/>
                </a:cxn>
                <a:cxn ang="0">
                  <a:pos x="230" y="12"/>
                </a:cxn>
                <a:cxn ang="0">
                  <a:pos x="254" y="27"/>
                </a:cxn>
              </a:cxnLst>
              <a:rect l="0" t="0" r="r" b="b"/>
              <a:pathLst>
                <a:path w="254" h="104">
                  <a:moveTo>
                    <a:pt x="254" y="27"/>
                  </a:moveTo>
                  <a:lnTo>
                    <a:pt x="239" y="30"/>
                  </a:lnTo>
                  <a:lnTo>
                    <a:pt x="224" y="34"/>
                  </a:lnTo>
                  <a:lnTo>
                    <a:pt x="207" y="39"/>
                  </a:lnTo>
                  <a:lnTo>
                    <a:pt x="190" y="41"/>
                  </a:lnTo>
                  <a:lnTo>
                    <a:pt x="173" y="45"/>
                  </a:lnTo>
                  <a:lnTo>
                    <a:pt x="157" y="50"/>
                  </a:lnTo>
                  <a:lnTo>
                    <a:pt x="140" y="54"/>
                  </a:lnTo>
                  <a:lnTo>
                    <a:pt x="123" y="58"/>
                  </a:lnTo>
                  <a:lnTo>
                    <a:pt x="105" y="62"/>
                  </a:lnTo>
                  <a:lnTo>
                    <a:pt x="90" y="68"/>
                  </a:lnTo>
                  <a:lnTo>
                    <a:pt x="73" y="72"/>
                  </a:lnTo>
                  <a:lnTo>
                    <a:pt x="58" y="77"/>
                  </a:lnTo>
                  <a:lnTo>
                    <a:pt x="41" y="84"/>
                  </a:lnTo>
                  <a:lnTo>
                    <a:pt x="27" y="90"/>
                  </a:lnTo>
                  <a:lnTo>
                    <a:pt x="13" y="97"/>
                  </a:lnTo>
                  <a:lnTo>
                    <a:pt x="0" y="104"/>
                  </a:lnTo>
                  <a:lnTo>
                    <a:pt x="2" y="80"/>
                  </a:lnTo>
                  <a:lnTo>
                    <a:pt x="9" y="68"/>
                  </a:lnTo>
                  <a:lnTo>
                    <a:pt x="20" y="58"/>
                  </a:lnTo>
                  <a:lnTo>
                    <a:pt x="34" y="43"/>
                  </a:lnTo>
                  <a:lnTo>
                    <a:pt x="55" y="29"/>
                  </a:lnTo>
                  <a:lnTo>
                    <a:pt x="80" y="16"/>
                  </a:lnTo>
                  <a:lnTo>
                    <a:pt x="108" y="7"/>
                  </a:lnTo>
                  <a:lnTo>
                    <a:pt x="140" y="1"/>
                  </a:lnTo>
                  <a:lnTo>
                    <a:pt x="171" y="0"/>
                  </a:lnTo>
                  <a:lnTo>
                    <a:pt x="201" y="2"/>
                  </a:lnTo>
                  <a:lnTo>
                    <a:pt x="230" y="12"/>
                  </a:lnTo>
                  <a:lnTo>
                    <a:pt x="254" y="27"/>
                  </a:lnTo>
                  <a:close/>
                </a:path>
              </a:pathLst>
            </a:custGeom>
            <a:solidFill>
              <a:srgbClr val="FFFFFF"/>
            </a:solidFill>
            <a:ln w="9525">
              <a:noFill/>
              <a:round/>
              <a:headEnd/>
              <a:tailEnd/>
            </a:ln>
          </p:spPr>
          <p:txBody>
            <a:bodyPr/>
            <a:lstStyle/>
            <a:p>
              <a:endParaRPr lang="tr-TR"/>
            </a:p>
          </p:txBody>
        </p:sp>
        <p:sp>
          <p:nvSpPr>
            <p:cNvPr id="69" name="Freeform 150"/>
            <p:cNvSpPr>
              <a:spLocks/>
            </p:cNvSpPr>
            <p:nvPr/>
          </p:nvSpPr>
          <p:spPr bwMode="auto">
            <a:xfrm>
              <a:off x="3631" y="2604"/>
              <a:ext cx="96" cy="52"/>
            </a:xfrm>
            <a:custGeom>
              <a:avLst/>
              <a:gdLst/>
              <a:ahLst/>
              <a:cxnLst>
                <a:cxn ang="0">
                  <a:pos x="192" y="104"/>
                </a:cxn>
                <a:cxn ang="0">
                  <a:pos x="2" y="39"/>
                </a:cxn>
                <a:cxn ang="0">
                  <a:pos x="0" y="26"/>
                </a:cxn>
                <a:cxn ang="0">
                  <a:pos x="0" y="15"/>
                </a:cxn>
                <a:cxn ang="0">
                  <a:pos x="4" y="5"/>
                </a:cxn>
                <a:cxn ang="0">
                  <a:pos x="14" y="0"/>
                </a:cxn>
                <a:cxn ang="0">
                  <a:pos x="39" y="11"/>
                </a:cxn>
                <a:cxn ang="0">
                  <a:pos x="67" y="19"/>
                </a:cxn>
                <a:cxn ang="0">
                  <a:pos x="93" y="26"/>
                </a:cxn>
                <a:cxn ang="0">
                  <a:pos x="120" y="34"/>
                </a:cxn>
                <a:cxn ang="0">
                  <a:pos x="145" y="44"/>
                </a:cxn>
                <a:cxn ang="0">
                  <a:pos x="166" y="58"/>
                </a:cxn>
                <a:cxn ang="0">
                  <a:pos x="181" y="78"/>
                </a:cxn>
                <a:cxn ang="0">
                  <a:pos x="192" y="104"/>
                </a:cxn>
              </a:cxnLst>
              <a:rect l="0" t="0" r="r" b="b"/>
              <a:pathLst>
                <a:path w="192" h="104">
                  <a:moveTo>
                    <a:pt x="192" y="104"/>
                  </a:moveTo>
                  <a:lnTo>
                    <a:pt x="2" y="39"/>
                  </a:lnTo>
                  <a:lnTo>
                    <a:pt x="0" y="26"/>
                  </a:lnTo>
                  <a:lnTo>
                    <a:pt x="0" y="15"/>
                  </a:lnTo>
                  <a:lnTo>
                    <a:pt x="4" y="5"/>
                  </a:lnTo>
                  <a:lnTo>
                    <a:pt x="14" y="0"/>
                  </a:lnTo>
                  <a:lnTo>
                    <a:pt x="39" y="11"/>
                  </a:lnTo>
                  <a:lnTo>
                    <a:pt x="67" y="19"/>
                  </a:lnTo>
                  <a:lnTo>
                    <a:pt x="93" y="26"/>
                  </a:lnTo>
                  <a:lnTo>
                    <a:pt x="120" y="34"/>
                  </a:lnTo>
                  <a:lnTo>
                    <a:pt x="145" y="44"/>
                  </a:lnTo>
                  <a:lnTo>
                    <a:pt x="166" y="58"/>
                  </a:lnTo>
                  <a:lnTo>
                    <a:pt x="181" y="78"/>
                  </a:lnTo>
                  <a:lnTo>
                    <a:pt x="192" y="104"/>
                  </a:lnTo>
                  <a:close/>
                </a:path>
              </a:pathLst>
            </a:custGeom>
            <a:solidFill>
              <a:srgbClr val="FFFFFF"/>
            </a:solidFill>
            <a:ln w="9525">
              <a:noFill/>
              <a:round/>
              <a:headEnd/>
              <a:tailEnd/>
            </a:ln>
          </p:spPr>
          <p:txBody>
            <a:bodyPr/>
            <a:lstStyle/>
            <a:p>
              <a:endParaRPr lang="tr-TR"/>
            </a:p>
          </p:txBody>
        </p:sp>
        <p:sp>
          <p:nvSpPr>
            <p:cNvPr id="70" name="Freeform 151"/>
            <p:cNvSpPr>
              <a:spLocks/>
            </p:cNvSpPr>
            <p:nvPr/>
          </p:nvSpPr>
          <p:spPr bwMode="auto">
            <a:xfrm>
              <a:off x="2728" y="2636"/>
              <a:ext cx="33" cy="69"/>
            </a:xfrm>
            <a:custGeom>
              <a:avLst/>
              <a:gdLst/>
              <a:ahLst/>
              <a:cxnLst>
                <a:cxn ang="0">
                  <a:pos x="24" y="61"/>
                </a:cxn>
                <a:cxn ang="0">
                  <a:pos x="24" y="139"/>
                </a:cxn>
                <a:cxn ang="0">
                  <a:pos x="9" y="139"/>
                </a:cxn>
                <a:cxn ang="0">
                  <a:pos x="9" y="116"/>
                </a:cxn>
                <a:cxn ang="0">
                  <a:pos x="0" y="116"/>
                </a:cxn>
                <a:cxn ang="0">
                  <a:pos x="3" y="99"/>
                </a:cxn>
                <a:cxn ang="0">
                  <a:pos x="6" y="82"/>
                </a:cxn>
                <a:cxn ang="0">
                  <a:pos x="11" y="66"/>
                </a:cxn>
                <a:cxn ang="0">
                  <a:pos x="20" y="49"/>
                </a:cxn>
                <a:cxn ang="0">
                  <a:pos x="28" y="34"/>
                </a:cxn>
                <a:cxn ang="0">
                  <a:pos x="39" y="21"/>
                </a:cxn>
                <a:cxn ang="0">
                  <a:pos x="52" y="9"/>
                </a:cxn>
                <a:cxn ang="0">
                  <a:pos x="67" y="0"/>
                </a:cxn>
                <a:cxn ang="0">
                  <a:pos x="67" y="4"/>
                </a:cxn>
                <a:cxn ang="0">
                  <a:pos x="64" y="11"/>
                </a:cxn>
                <a:cxn ang="0">
                  <a:pos x="57" y="17"/>
                </a:cxn>
                <a:cxn ang="0">
                  <a:pos x="50" y="25"/>
                </a:cxn>
                <a:cxn ang="0">
                  <a:pos x="41" y="34"/>
                </a:cxn>
                <a:cxn ang="0">
                  <a:pos x="34" y="42"/>
                </a:cxn>
                <a:cxn ang="0">
                  <a:pos x="27" y="52"/>
                </a:cxn>
                <a:cxn ang="0">
                  <a:pos x="24" y="61"/>
                </a:cxn>
              </a:cxnLst>
              <a:rect l="0" t="0" r="r" b="b"/>
              <a:pathLst>
                <a:path w="67" h="139">
                  <a:moveTo>
                    <a:pt x="24" y="61"/>
                  </a:moveTo>
                  <a:lnTo>
                    <a:pt x="24" y="139"/>
                  </a:lnTo>
                  <a:lnTo>
                    <a:pt x="9" y="139"/>
                  </a:lnTo>
                  <a:lnTo>
                    <a:pt x="9" y="116"/>
                  </a:lnTo>
                  <a:lnTo>
                    <a:pt x="0" y="116"/>
                  </a:lnTo>
                  <a:lnTo>
                    <a:pt x="3" y="99"/>
                  </a:lnTo>
                  <a:lnTo>
                    <a:pt x="6" y="82"/>
                  </a:lnTo>
                  <a:lnTo>
                    <a:pt x="11" y="66"/>
                  </a:lnTo>
                  <a:lnTo>
                    <a:pt x="20" y="49"/>
                  </a:lnTo>
                  <a:lnTo>
                    <a:pt x="28" y="34"/>
                  </a:lnTo>
                  <a:lnTo>
                    <a:pt x="39" y="21"/>
                  </a:lnTo>
                  <a:lnTo>
                    <a:pt x="52" y="9"/>
                  </a:lnTo>
                  <a:lnTo>
                    <a:pt x="67" y="0"/>
                  </a:lnTo>
                  <a:lnTo>
                    <a:pt x="67" y="4"/>
                  </a:lnTo>
                  <a:lnTo>
                    <a:pt x="64" y="11"/>
                  </a:lnTo>
                  <a:lnTo>
                    <a:pt x="57" y="17"/>
                  </a:lnTo>
                  <a:lnTo>
                    <a:pt x="50" y="25"/>
                  </a:lnTo>
                  <a:lnTo>
                    <a:pt x="41" y="34"/>
                  </a:lnTo>
                  <a:lnTo>
                    <a:pt x="34" y="42"/>
                  </a:lnTo>
                  <a:lnTo>
                    <a:pt x="27" y="52"/>
                  </a:lnTo>
                  <a:lnTo>
                    <a:pt x="24" y="61"/>
                  </a:lnTo>
                  <a:close/>
                </a:path>
              </a:pathLst>
            </a:custGeom>
            <a:solidFill>
              <a:srgbClr val="000000"/>
            </a:solidFill>
            <a:ln w="9525">
              <a:noFill/>
              <a:round/>
              <a:headEnd/>
              <a:tailEnd/>
            </a:ln>
          </p:spPr>
          <p:txBody>
            <a:bodyPr/>
            <a:lstStyle/>
            <a:p>
              <a:endParaRPr lang="tr-TR"/>
            </a:p>
          </p:txBody>
        </p:sp>
        <p:sp>
          <p:nvSpPr>
            <p:cNvPr id="71" name="Freeform 152"/>
            <p:cNvSpPr>
              <a:spLocks/>
            </p:cNvSpPr>
            <p:nvPr/>
          </p:nvSpPr>
          <p:spPr bwMode="auto">
            <a:xfrm>
              <a:off x="2680" y="2751"/>
              <a:ext cx="85" cy="51"/>
            </a:xfrm>
            <a:custGeom>
              <a:avLst/>
              <a:gdLst/>
              <a:ahLst/>
              <a:cxnLst>
                <a:cxn ang="0">
                  <a:pos x="170" y="4"/>
                </a:cxn>
                <a:cxn ang="0">
                  <a:pos x="162" y="26"/>
                </a:cxn>
                <a:cxn ang="0">
                  <a:pos x="148" y="43"/>
                </a:cxn>
                <a:cxn ang="0">
                  <a:pos x="130" y="56"/>
                </a:cxn>
                <a:cxn ang="0">
                  <a:pos x="109" y="64"/>
                </a:cxn>
                <a:cxn ang="0">
                  <a:pos x="87" y="72"/>
                </a:cxn>
                <a:cxn ang="0">
                  <a:pos x="64" y="79"/>
                </a:cxn>
                <a:cxn ang="0">
                  <a:pos x="43" y="89"/>
                </a:cxn>
                <a:cxn ang="0">
                  <a:pos x="24" y="102"/>
                </a:cxn>
                <a:cxn ang="0">
                  <a:pos x="0" y="102"/>
                </a:cxn>
                <a:cxn ang="0">
                  <a:pos x="2" y="77"/>
                </a:cxn>
                <a:cxn ang="0">
                  <a:pos x="13" y="58"/>
                </a:cxn>
                <a:cxn ang="0">
                  <a:pos x="31" y="46"/>
                </a:cxn>
                <a:cxn ang="0">
                  <a:pos x="55" y="38"/>
                </a:cxn>
                <a:cxn ang="0">
                  <a:pos x="80" y="31"/>
                </a:cxn>
                <a:cxn ang="0">
                  <a:pos x="106" y="24"/>
                </a:cxn>
                <a:cxn ang="0">
                  <a:pos x="131" y="14"/>
                </a:cxn>
                <a:cxn ang="0">
                  <a:pos x="151" y="0"/>
                </a:cxn>
                <a:cxn ang="0">
                  <a:pos x="170" y="4"/>
                </a:cxn>
              </a:cxnLst>
              <a:rect l="0" t="0" r="r" b="b"/>
              <a:pathLst>
                <a:path w="170" h="102">
                  <a:moveTo>
                    <a:pt x="170" y="4"/>
                  </a:moveTo>
                  <a:lnTo>
                    <a:pt x="162" y="26"/>
                  </a:lnTo>
                  <a:lnTo>
                    <a:pt x="148" y="43"/>
                  </a:lnTo>
                  <a:lnTo>
                    <a:pt x="130" y="56"/>
                  </a:lnTo>
                  <a:lnTo>
                    <a:pt x="109" y="64"/>
                  </a:lnTo>
                  <a:lnTo>
                    <a:pt x="87" y="72"/>
                  </a:lnTo>
                  <a:lnTo>
                    <a:pt x="64" y="79"/>
                  </a:lnTo>
                  <a:lnTo>
                    <a:pt x="43" y="89"/>
                  </a:lnTo>
                  <a:lnTo>
                    <a:pt x="24" y="102"/>
                  </a:lnTo>
                  <a:lnTo>
                    <a:pt x="0" y="102"/>
                  </a:lnTo>
                  <a:lnTo>
                    <a:pt x="2" y="77"/>
                  </a:lnTo>
                  <a:lnTo>
                    <a:pt x="13" y="58"/>
                  </a:lnTo>
                  <a:lnTo>
                    <a:pt x="31" y="46"/>
                  </a:lnTo>
                  <a:lnTo>
                    <a:pt x="55" y="38"/>
                  </a:lnTo>
                  <a:lnTo>
                    <a:pt x="80" y="31"/>
                  </a:lnTo>
                  <a:lnTo>
                    <a:pt x="106" y="24"/>
                  </a:lnTo>
                  <a:lnTo>
                    <a:pt x="131" y="14"/>
                  </a:lnTo>
                  <a:lnTo>
                    <a:pt x="151" y="0"/>
                  </a:lnTo>
                  <a:lnTo>
                    <a:pt x="170" y="4"/>
                  </a:lnTo>
                  <a:close/>
                </a:path>
              </a:pathLst>
            </a:custGeom>
            <a:solidFill>
              <a:srgbClr val="FFFFFF"/>
            </a:solidFill>
            <a:ln w="9525">
              <a:noFill/>
              <a:round/>
              <a:headEnd/>
              <a:tailEnd/>
            </a:ln>
          </p:spPr>
          <p:txBody>
            <a:bodyPr/>
            <a:lstStyle/>
            <a:p>
              <a:endParaRPr lang="tr-TR"/>
            </a:p>
          </p:txBody>
        </p:sp>
        <p:sp>
          <p:nvSpPr>
            <p:cNvPr id="72" name="Freeform 153"/>
            <p:cNvSpPr>
              <a:spLocks/>
            </p:cNvSpPr>
            <p:nvPr/>
          </p:nvSpPr>
          <p:spPr bwMode="auto">
            <a:xfrm>
              <a:off x="2915" y="2751"/>
              <a:ext cx="324" cy="305"/>
            </a:xfrm>
            <a:custGeom>
              <a:avLst/>
              <a:gdLst/>
              <a:ahLst/>
              <a:cxnLst>
                <a:cxn ang="0">
                  <a:pos x="464" y="565"/>
                </a:cxn>
                <a:cxn ang="0">
                  <a:pos x="507" y="587"/>
                </a:cxn>
                <a:cxn ang="0">
                  <a:pos x="548" y="602"/>
                </a:cxn>
                <a:cxn ang="0">
                  <a:pos x="601" y="502"/>
                </a:cxn>
                <a:cxn ang="0">
                  <a:pos x="648" y="414"/>
                </a:cxn>
                <a:cxn ang="0">
                  <a:pos x="617" y="309"/>
                </a:cxn>
                <a:cxn ang="0">
                  <a:pos x="574" y="274"/>
                </a:cxn>
                <a:cxn ang="0">
                  <a:pos x="510" y="259"/>
                </a:cxn>
                <a:cxn ang="0">
                  <a:pos x="438" y="217"/>
                </a:cxn>
                <a:cxn ang="0">
                  <a:pos x="377" y="154"/>
                </a:cxn>
                <a:cxn ang="0">
                  <a:pos x="321" y="97"/>
                </a:cxn>
                <a:cxn ang="0">
                  <a:pos x="317" y="18"/>
                </a:cxn>
                <a:cxn ang="0">
                  <a:pos x="300" y="14"/>
                </a:cxn>
                <a:cxn ang="0">
                  <a:pos x="269" y="49"/>
                </a:cxn>
                <a:cxn ang="0">
                  <a:pos x="242" y="93"/>
                </a:cxn>
                <a:cxn ang="0">
                  <a:pos x="246" y="152"/>
                </a:cxn>
                <a:cxn ang="0">
                  <a:pos x="244" y="213"/>
                </a:cxn>
                <a:cxn ang="0">
                  <a:pos x="260" y="234"/>
                </a:cxn>
                <a:cxn ang="0">
                  <a:pos x="278" y="243"/>
                </a:cxn>
                <a:cxn ang="0">
                  <a:pos x="303" y="139"/>
                </a:cxn>
                <a:cxn ang="0">
                  <a:pos x="301" y="299"/>
                </a:cxn>
                <a:cxn ang="0">
                  <a:pos x="265" y="359"/>
                </a:cxn>
                <a:cxn ang="0">
                  <a:pos x="204" y="312"/>
                </a:cxn>
                <a:cxn ang="0">
                  <a:pos x="151" y="261"/>
                </a:cxn>
                <a:cxn ang="0">
                  <a:pos x="112" y="189"/>
                </a:cxn>
                <a:cxn ang="0">
                  <a:pos x="122" y="132"/>
                </a:cxn>
                <a:cxn ang="0">
                  <a:pos x="136" y="159"/>
                </a:cxn>
                <a:cxn ang="0">
                  <a:pos x="146" y="206"/>
                </a:cxn>
                <a:cxn ang="0">
                  <a:pos x="160" y="241"/>
                </a:cxn>
                <a:cxn ang="0">
                  <a:pos x="197" y="231"/>
                </a:cxn>
                <a:cxn ang="0">
                  <a:pos x="199" y="182"/>
                </a:cxn>
                <a:cxn ang="0">
                  <a:pos x="197" y="135"/>
                </a:cxn>
                <a:cxn ang="0">
                  <a:pos x="189" y="100"/>
                </a:cxn>
                <a:cxn ang="0">
                  <a:pos x="151" y="89"/>
                </a:cxn>
                <a:cxn ang="0">
                  <a:pos x="112" y="82"/>
                </a:cxn>
                <a:cxn ang="0">
                  <a:pos x="44" y="150"/>
                </a:cxn>
                <a:cxn ang="0">
                  <a:pos x="11" y="218"/>
                </a:cxn>
                <a:cxn ang="0">
                  <a:pos x="0" y="277"/>
                </a:cxn>
                <a:cxn ang="0">
                  <a:pos x="19" y="367"/>
                </a:cxn>
                <a:cxn ang="0">
                  <a:pos x="82" y="423"/>
                </a:cxn>
                <a:cxn ang="0">
                  <a:pos x="167" y="462"/>
                </a:cxn>
                <a:cxn ang="0">
                  <a:pos x="257" y="502"/>
                </a:cxn>
                <a:cxn ang="0">
                  <a:pos x="333" y="559"/>
                </a:cxn>
                <a:cxn ang="0">
                  <a:pos x="356" y="598"/>
                </a:cxn>
                <a:cxn ang="0">
                  <a:pos x="374" y="595"/>
                </a:cxn>
                <a:cxn ang="0">
                  <a:pos x="396" y="572"/>
                </a:cxn>
                <a:cxn ang="0">
                  <a:pos x="434" y="559"/>
                </a:cxn>
              </a:cxnLst>
              <a:rect l="0" t="0" r="r" b="b"/>
              <a:pathLst>
                <a:path w="648" h="609">
                  <a:moveTo>
                    <a:pt x="434" y="559"/>
                  </a:moveTo>
                  <a:lnTo>
                    <a:pt x="449" y="560"/>
                  </a:lnTo>
                  <a:lnTo>
                    <a:pt x="464" y="565"/>
                  </a:lnTo>
                  <a:lnTo>
                    <a:pt x="480" y="572"/>
                  </a:lnTo>
                  <a:lnTo>
                    <a:pt x="493" y="579"/>
                  </a:lnTo>
                  <a:lnTo>
                    <a:pt x="507" y="587"/>
                  </a:lnTo>
                  <a:lnTo>
                    <a:pt x="521" y="594"/>
                  </a:lnTo>
                  <a:lnTo>
                    <a:pt x="534" y="599"/>
                  </a:lnTo>
                  <a:lnTo>
                    <a:pt x="548" y="602"/>
                  </a:lnTo>
                  <a:lnTo>
                    <a:pt x="559" y="563"/>
                  </a:lnTo>
                  <a:lnTo>
                    <a:pt x="578" y="531"/>
                  </a:lnTo>
                  <a:lnTo>
                    <a:pt x="601" y="502"/>
                  </a:lnTo>
                  <a:lnTo>
                    <a:pt x="623" y="474"/>
                  </a:lnTo>
                  <a:lnTo>
                    <a:pt x="640" y="446"/>
                  </a:lnTo>
                  <a:lnTo>
                    <a:pt x="648" y="414"/>
                  </a:lnTo>
                  <a:lnTo>
                    <a:pt x="644" y="377"/>
                  </a:lnTo>
                  <a:lnTo>
                    <a:pt x="621" y="331"/>
                  </a:lnTo>
                  <a:lnTo>
                    <a:pt x="617" y="309"/>
                  </a:lnTo>
                  <a:lnTo>
                    <a:pt x="608" y="293"/>
                  </a:lnTo>
                  <a:lnTo>
                    <a:pt x="592" y="282"/>
                  </a:lnTo>
                  <a:lnTo>
                    <a:pt x="574" y="274"/>
                  </a:lnTo>
                  <a:lnTo>
                    <a:pt x="552" y="270"/>
                  </a:lnTo>
                  <a:lnTo>
                    <a:pt x="531" y="264"/>
                  </a:lnTo>
                  <a:lnTo>
                    <a:pt x="510" y="259"/>
                  </a:lnTo>
                  <a:lnTo>
                    <a:pt x="492" y="250"/>
                  </a:lnTo>
                  <a:lnTo>
                    <a:pt x="463" y="235"/>
                  </a:lnTo>
                  <a:lnTo>
                    <a:pt x="438" y="217"/>
                  </a:lnTo>
                  <a:lnTo>
                    <a:pt x="416" y="196"/>
                  </a:lnTo>
                  <a:lnTo>
                    <a:pt x="395" y="175"/>
                  </a:lnTo>
                  <a:lnTo>
                    <a:pt x="377" y="154"/>
                  </a:lnTo>
                  <a:lnTo>
                    <a:pt x="359" y="134"/>
                  </a:lnTo>
                  <a:lnTo>
                    <a:pt x="340" y="114"/>
                  </a:lnTo>
                  <a:lnTo>
                    <a:pt x="321" y="97"/>
                  </a:lnTo>
                  <a:lnTo>
                    <a:pt x="317" y="74"/>
                  </a:lnTo>
                  <a:lnTo>
                    <a:pt x="315" y="46"/>
                  </a:lnTo>
                  <a:lnTo>
                    <a:pt x="317" y="18"/>
                  </a:lnTo>
                  <a:lnTo>
                    <a:pt x="325" y="0"/>
                  </a:lnTo>
                  <a:lnTo>
                    <a:pt x="310" y="0"/>
                  </a:lnTo>
                  <a:lnTo>
                    <a:pt x="300" y="14"/>
                  </a:lnTo>
                  <a:lnTo>
                    <a:pt x="290" y="26"/>
                  </a:lnTo>
                  <a:lnTo>
                    <a:pt x="279" y="38"/>
                  </a:lnTo>
                  <a:lnTo>
                    <a:pt x="269" y="49"/>
                  </a:lnTo>
                  <a:lnTo>
                    <a:pt x="258" y="61"/>
                  </a:lnTo>
                  <a:lnTo>
                    <a:pt x="250" y="77"/>
                  </a:lnTo>
                  <a:lnTo>
                    <a:pt x="242" y="93"/>
                  </a:lnTo>
                  <a:lnTo>
                    <a:pt x="236" y="113"/>
                  </a:lnTo>
                  <a:lnTo>
                    <a:pt x="249" y="129"/>
                  </a:lnTo>
                  <a:lnTo>
                    <a:pt x="246" y="152"/>
                  </a:lnTo>
                  <a:lnTo>
                    <a:pt x="239" y="178"/>
                  </a:lnTo>
                  <a:lnTo>
                    <a:pt x="240" y="206"/>
                  </a:lnTo>
                  <a:lnTo>
                    <a:pt x="244" y="213"/>
                  </a:lnTo>
                  <a:lnTo>
                    <a:pt x="249" y="220"/>
                  </a:lnTo>
                  <a:lnTo>
                    <a:pt x="254" y="227"/>
                  </a:lnTo>
                  <a:lnTo>
                    <a:pt x="260" y="234"/>
                  </a:lnTo>
                  <a:lnTo>
                    <a:pt x="265" y="239"/>
                  </a:lnTo>
                  <a:lnTo>
                    <a:pt x="271" y="243"/>
                  </a:lnTo>
                  <a:lnTo>
                    <a:pt x="278" y="243"/>
                  </a:lnTo>
                  <a:lnTo>
                    <a:pt x="283" y="241"/>
                  </a:lnTo>
                  <a:lnTo>
                    <a:pt x="286" y="198"/>
                  </a:lnTo>
                  <a:lnTo>
                    <a:pt x="303" y="139"/>
                  </a:lnTo>
                  <a:lnTo>
                    <a:pt x="310" y="139"/>
                  </a:lnTo>
                  <a:lnTo>
                    <a:pt x="310" y="225"/>
                  </a:lnTo>
                  <a:lnTo>
                    <a:pt x="301" y="299"/>
                  </a:lnTo>
                  <a:lnTo>
                    <a:pt x="292" y="350"/>
                  </a:lnTo>
                  <a:lnTo>
                    <a:pt x="286" y="370"/>
                  </a:lnTo>
                  <a:lnTo>
                    <a:pt x="265" y="359"/>
                  </a:lnTo>
                  <a:lnTo>
                    <a:pt x="244" y="345"/>
                  </a:lnTo>
                  <a:lnTo>
                    <a:pt x="224" y="330"/>
                  </a:lnTo>
                  <a:lnTo>
                    <a:pt x="204" y="312"/>
                  </a:lnTo>
                  <a:lnTo>
                    <a:pt x="186" y="295"/>
                  </a:lnTo>
                  <a:lnTo>
                    <a:pt x="168" y="278"/>
                  </a:lnTo>
                  <a:lnTo>
                    <a:pt x="151" y="261"/>
                  </a:lnTo>
                  <a:lnTo>
                    <a:pt x="135" y="246"/>
                  </a:lnTo>
                  <a:lnTo>
                    <a:pt x="122" y="220"/>
                  </a:lnTo>
                  <a:lnTo>
                    <a:pt x="112" y="189"/>
                  </a:lnTo>
                  <a:lnTo>
                    <a:pt x="108" y="156"/>
                  </a:lnTo>
                  <a:lnTo>
                    <a:pt x="114" y="125"/>
                  </a:lnTo>
                  <a:lnTo>
                    <a:pt x="122" y="132"/>
                  </a:lnTo>
                  <a:lnTo>
                    <a:pt x="129" y="143"/>
                  </a:lnTo>
                  <a:lnTo>
                    <a:pt x="135" y="154"/>
                  </a:lnTo>
                  <a:lnTo>
                    <a:pt x="136" y="159"/>
                  </a:lnTo>
                  <a:lnTo>
                    <a:pt x="140" y="175"/>
                  </a:lnTo>
                  <a:lnTo>
                    <a:pt x="143" y="191"/>
                  </a:lnTo>
                  <a:lnTo>
                    <a:pt x="146" y="206"/>
                  </a:lnTo>
                  <a:lnTo>
                    <a:pt x="148" y="220"/>
                  </a:lnTo>
                  <a:lnTo>
                    <a:pt x="153" y="231"/>
                  </a:lnTo>
                  <a:lnTo>
                    <a:pt x="160" y="241"/>
                  </a:lnTo>
                  <a:lnTo>
                    <a:pt x="171" y="248"/>
                  </a:lnTo>
                  <a:lnTo>
                    <a:pt x="186" y="250"/>
                  </a:lnTo>
                  <a:lnTo>
                    <a:pt x="197" y="231"/>
                  </a:lnTo>
                  <a:lnTo>
                    <a:pt x="201" y="214"/>
                  </a:lnTo>
                  <a:lnTo>
                    <a:pt x="201" y="198"/>
                  </a:lnTo>
                  <a:lnTo>
                    <a:pt x="199" y="182"/>
                  </a:lnTo>
                  <a:lnTo>
                    <a:pt x="196" y="167"/>
                  </a:lnTo>
                  <a:lnTo>
                    <a:pt x="194" y="152"/>
                  </a:lnTo>
                  <a:lnTo>
                    <a:pt x="197" y="135"/>
                  </a:lnTo>
                  <a:lnTo>
                    <a:pt x="205" y="117"/>
                  </a:lnTo>
                  <a:lnTo>
                    <a:pt x="199" y="107"/>
                  </a:lnTo>
                  <a:lnTo>
                    <a:pt x="189" y="100"/>
                  </a:lnTo>
                  <a:lnTo>
                    <a:pt x="178" y="96"/>
                  </a:lnTo>
                  <a:lnTo>
                    <a:pt x="165" y="92"/>
                  </a:lnTo>
                  <a:lnTo>
                    <a:pt x="151" y="89"/>
                  </a:lnTo>
                  <a:lnTo>
                    <a:pt x="139" y="86"/>
                  </a:lnTo>
                  <a:lnTo>
                    <a:pt x="125" y="85"/>
                  </a:lnTo>
                  <a:lnTo>
                    <a:pt x="112" y="82"/>
                  </a:lnTo>
                  <a:lnTo>
                    <a:pt x="86" y="102"/>
                  </a:lnTo>
                  <a:lnTo>
                    <a:pt x="64" y="124"/>
                  </a:lnTo>
                  <a:lnTo>
                    <a:pt x="44" y="150"/>
                  </a:lnTo>
                  <a:lnTo>
                    <a:pt x="30" y="175"/>
                  </a:lnTo>
                  <a:lnTo>
                    <a:pt x="19" y="199"/>
                  </a:lnTo>
                  <a:lnTo>
                    <a:pt x="11" y="218"/>
                  </a:lnTo>
                  <a:lnTo>
                    <a:pt x="7" y="232"/>
                  </a:lnTo>
                  <a:lnTo>
                    <a:pt x="5" y="236"/>
                  </a:lnTo>
                  <a:lnTo>
                    <a:pt x="0" y="277"/>
                  </a:lnTo>
                  <a:lnTo>
                    <a:pt x="0" y="312"/>
                  </a:lnTo>
                  <a:lnTo>
                    <a:pt x="7" y="342"/>
                  </a:lnTo>
                  <a:lnTo>
                    <a:pt x="19" y="367"/>
                  </a:lnTo>
                  <a:lnTo>
                    <a:pt x="36" y="389"/>
                  </a:lnTo>
                  <a:lnTo>
                    <a:pt x="57" y="407"/>
                  </a:lnTo>
                  <a:lnTo>
                    <a:pt x="82" y="423"/>
                  </a:lnTo>
                  <a:lnTo>
                    <a:pt x="108" y="437"/>
                  </a:lnTo>
                  <a:lnTo>
                    <a:pt x="137" y="451"/>
                  </a:lnTo>
                  <a:lnTo>
                    <a:pt x="167" y="462"/>
                  </a:lnTo>
                  <a:lnTo>
                    <a:pt x="197" y="474"/>
                  </a:lnTo>
                  <a:lnTo>
                    <a:pt x="228" y="488"/>
                  </a:lnTo>
                  <a:lnTo>
                    <a:pt x="257" y="502"/>
                  </a:lnTo>
                  <a:lnTo>
                    <a:pt x="285" y="519"/>
                  </a:lnTo>
                  <a:lnTo>
                    <a:pt x="311" y="537"/>
                  </a:lnTo>
                  <a:lnTo>
                    <a:pt x="333" y="559"/>
                  </a:lnTo>
                  <a:lnTo>
                    <a:pt x="342" y="574"/>
                  </a:lnTo>
                  <a:lnTo>
                    <a:pt x="349" y="587"/>
                  </a:lnTo>
                  <a:lnTo>
                    <a:pt x="356" y="598"/>
                  </a:lnTo>
                  <a:lnTo>
                    <a:pt x="364" y="609"/>
                  </a:lnTo>
                  <a:lnTo>
                    <a:pt x="368" y="602"/>
                  </a:lnTo>
                  <a:lnTo>
                    <a:pt x="374" y="595"/>
                  </a:lnTo>
                  <a:lnTo>
                    <a:pt x="379" y="587"/>
                  </a:lnTo>
                  <a:lnTo>
                    <a:pt x="388" y="579"/>
                  </a:lnTo>
                  <a:lnTo>
                    <a:pt x="396" y="572"/>
                  </a:lnTo>
                  <a:lnTo>
                    <a:pt x="407" y="566"/>
                  </a:lnTo>
                  <a:lnTo>
                    <a:pt x="420" y="562"/>
                  </a:lnTo>
                  <a:lnTo>
                    <a:pt x="434" y="559"/>
                  </a:lnTo>
                  <a:close/>
                </a:path>
              </a:pathLst>
            </a:custGeom>
            <a:solidFill>
              <a:srgbClr val="FFFFFF"/>
            </a:solidFill>
            <a:ln w="9525">
              <a:noFill/>
              <a:round/>
              <a:headEnd/>
              <a:tailEnd/>
            </a:ln>
          </p:spPr>
          <p:txBody>
            <a:bodyPr/>
            <a:lstStyle/>
            <a:p>
              <a:endParaRPr lang="tr-TR"/>
            </a:p>
          </p:txBody>
        </p:sp>
        <p:sp>
          <p:nvSpPr>
            <p:cNvPr id="73" name="Freeform 154"/>
            <p:cNvSpPr>
              <a:spLocks/>
            </p:cNvSpPr>
            <p:nvPr/>
          </p:nvSpPr>
          <p:spPr bwMode="auto">
            <a:xfrm>
              <a:off x="2861" y="2976"/>
              <a:ext cx="708" cy="468"/>
            </a:xfrm>
            <a:custGeom>
              <a:avLst/>
              <a:gdLst/>
              <a:ahLst/>
              <a:cxnLst>
                <a:cxn ang="0">
                  <a:pos x="507" y="151"/>
                </a:cxn>
                <a:cxn ang="0">
                  <a:pos x="531" y="144"/>
                </a:cxn>
                <a:cxn ang="0">
                  <a:pos x="557" y="154"/>
                </a:cxn>
                <a:cxn ang="0">
                  <a:pos x="600" y="171"/>
                </a:cxn>
                <a:cxn ang="0">
                  <a:pos x="647" y="186"/>
                </a:cxn>
                <a:cxn ang="0">
                  <a:pos x="677" y="189"/>
                </a:cxn>
                <a:cxn ang="0">
                  <a:pos x="679" y="178"/>
                </a:cxn>
                <a:cxn ang="0">
                  <a:pos x="714" y="93"/>
                </a:cxn>
                <a:cxn ang="0">
                  <a:pos x="761" y="18"/>
                </a:cxn>
                <a:cxn ang="0">
                  <a:pos x="823" y="20"/>
                </a:cxn>
                <a:cxn ang="0">
                  <a:pos x="969" y="80"/>
                </a:cxn>
                <a:cxn ang="0">
                  <a:pos x="1112" y="147"/>
                </a:cxn>
                <a:cxn ang="0">
                  <a:pos x="1241" y="222"/>
                </a:cxn>
                <a:cxn ang="0">
                  <a:pos x="1344" y="312"/>
                </a:cxn>
                <a:cxn ang="0">
                  <a:pos x="1410" y="422"/>
                </a:cxn>
                <a:cxn ang="0">
                  <a:pos x="1414" y="532"/>
                </a:cxn>
                <a:cxn ang="0">
                  <a:pos x="1389" y="659"/>
                </a:cxn>
                <a:cxn ang="0">
                  <a:pos x="1350" y="712"/>
                </a:cxn>
                <a:cxn ang="0">
                  <a:pos x="1305" y="716"/>
                </a:cxn>
                <a:cxn ang="0">
                  <a:pos x="1260" y="716"/>
                </a:cxn>
                <a:cxn ang="0">
                  <a:pos x="1211" y="712"/>
                </a:cxn>
                <a:cxn ang="0">
                  <a:pos x="1162" y="709"/>
                </a:cxn>
                <a:cxn ang="0">
                  <a:pos x="1112" y="710"/>
                </a:cxn>
                <a:cxn ang="0">
                  <a:pos x="1083" y="563"/>
                </a:cxn>
                <a:cxn ang="0">
                  <a:pos x="1024" y="486"/>
                </a:cxn>
                <a:cxn ang="0">
                  <a:pos x="926" y="449"/>
                </a:cxn>
                <a:cxn ang="0">
                  <a:pos x="775" y="454"/>
                </a:cxn>
                <a:cxn ang="0">
                  <a:pos x="649" y="507"/>
                </a:cxn>
                <a:cxn ang="0">
                  <a:pos x="543" y="588"/>
                </a:cxn>
                <a:cxn ang="0">
                  <a:pos x="455" y="684"/>
                </a:cxn>
                <a:cxn ang="0">
                  <a:pos x="383" y="777"/>
                </a:cxn>
                <a:cxn ang="0">
                  <a:pos x="358" y="812"/>
                </a:cxn>
                <a:cxn ang="0">
                  <a:pos x="336" y="835"/>
                </a:cxn>
                <a:cxn ang="0">
                  <a:pos x="298" y="856"/>
                </a:cxn>
                <a:cxn ang="0">
                  <a:pos x="237" y="874"/>
                </a:cxn>
                <a:cxn ang="0">
                  <a:pos x="174" y="891"/>
                </a:cxn>
                <a:cxn ang="0">
                  <a:pos x="113" y="906"/>
                </a:cxn>
                <a:cxn ang="0">
                  <a:pos x="55" y="922"/>
                </a:cxn>
                <a:cxn ang="0">
                  <a:pos x="0" y="935"/>
                </a:cxn>
                <a:cxn ang="0">
                  <a:pos x="44" y="769"/>
                </a:cxn>
                <a:cxn ang="0">
                  <a:pos x="96" y="621"/>
                </a:cxn>
                <a:cxn ang="0">
                  <a:pos x="155" y="478"/>
                </a:cxn>
                <a:cxn ang="0">
                  <a:pos x="190" y="424"/>
                </a:cxn>
                <a:cxn ang="0">
                  <a:pos x="237" y="361"/>
                </a:cxn>
                <a:cxn ang="0">
                  <a:pos x="294" y="296"/>
                </a:cxn>
                <a:cxn ang="0">
                  <a:pos x="354" y="232"/>
                </a:cxn>
                <a:cxn ang="0">
                  <a:pos x="411" y="175"/>
                </a:cxn>
                <a:cxn ang="0">
                  <a:pos x="440" y="191"/>
                </a:cxn>
                <a:cxn ang="0">
                  <a:pos x="467" y="211"/>
                </a:cxn>
                <a:cxn ang="0">
                  <a:pos x="487" y="171"/>
                </a:cxn>
              </a:cxnLst>
              <a:rect l="0" t="0" r="r" b="b"/>
              <a:pathLst>
                <a:path w="1417" h="935">
                  <a:moveTo>
                    <a:pt x="487" y="171"/>
                  </a:moveTo>
                  <a:lnTo>
                    <a:pt x="497" y="160"/>
                  </a:lnTo>
                  <a:lnTo>
                    <a:pt x="507" y="151"/>
                  </a:lnTo>
                  <a:lnTo>
                    <a:pt x="515" y="147"/>
                  </a:lnTo>
                  <a:lnTo>
                    <a:pt x="522" y="144"/>
                  </a:lnTo>
                  <a:lnTo>
                    <a:pt x="531" y="144"/>
                  </a:lnTo>
                  <a:lnTo>
                    <a:pt x="539" y="146"/>
                  </a:lnTo>
                  <a:lnTo>
                    <a:pt x="547" y="148"/>
                  </a:lnTo>
                  <a:lnTo>
                    <a:pt x="557" y="154"/>
                  </a:lnTo>
                  <a:lnTo>
                    <a:pt x="569" y="160"/>
                  </a:lnTo>
                  <a:lnTo>
                    <a:pt x="585" y="165"/>
                  </a:lnTo>
                  <a:lnTo>
                    <a:pt x="600" y="171"/>
                  </a:lnTo>
                  <a:lnTo>
                    <a:pt x="615" y="176"/>
                  </a:lnTo>
                  <a:lnTo>
                    <a:pt x="632" y="180"/>
                  </a:lnTo>
                  <a:lnTo>
                    <a:pt x="647" y="186"/>
                  </a:lnTo>
                  <a:lnTo>
                    <a:pt x="661" y="190"/>
                  </a:lnTo>
                  <a:lnTo>
                    <a:pt x="674" y="194"/>
                  </a:lnTo>
                  <a:lnTo>
                    <a:pt x="677" y="189"/>
                  </a:lnTo>
                  <a:lnTo>
                    <a:pt x="678" y="183"/>
                  </a:lnTo>
                  <a:lnTo>
                    <a:pt x="679" y="179"/>
                  </a:lnTo>
                  <a:lnTo>
                    <a:pt x="679" y="178"/>
                  </a:lnTo>
                  <a:lnTo>
                    <a:pt x="686" y="151"/>
                  </a:lnTo>
                  <a:lnTo>
                    <a:pt x="699" y="122"/>
                  </a:lnTo>
                  <a:lnTo>
                    <a:pt x="714" y="93"/>
                  </a:lnTo>
                  <a:lnTo>
                    <a:pt x="732" y="64"/>
                  </a:lnTo>
                  <a:lnTo>
                    <a:pt x="748" y="39"/>
                  </a:lnTo>
                  <a:lnTo>
                    <a:pt x="761" y="18"/>
                  </a:lnTo>
                  <a:lnTo>
                    <a:pt x="771" y="5"/>
                  </a:lnTo>
                  <a:lnTo>
                    <a:pt x="775" y="0"/>
                  </a:lnTo>
                  <a:lnTo>
                    <a:pt x="823" y="20"/>
                  </a:lnTo>
                  <a:lnTo>
                    <a:pt x="870" y="40"/>
                  </a:lnTo>
                  <a:lnTo>
                    <a:pt x="920" y="61"/>
                  </a:lnTo>
                  <a:lnTo>
                    <a:pt x="969" y="80"/>
                  </a:lnTo>
                  <a:lnTo>
                    <a:pt x="1017" y="102"/>
                  </a:lnTo>
                  <a:lnTo>
                    <a:pt x="1065" y="123"/>
                  </a:lnTo>
                  <a:lnTo>
                    <a:pt x="1112" y="147"/>
                  </a:lnTo>
                  <a:lnTo>
                    <a:pt x="1158" y="171"/>
                  </a:lnTo>
                  <a:lnTo>
                    <a:pt x="1201" y="196"/>
                  </a:lnTo>
                  <a:lnTo>
                    <a:pt x="1241" y="222"/>
                  </a:lnTo>
                  <a:lnTo>
                    <a:pt x="1279" y="250"/>
                  </a:lnTo>
                  <a:lnTo>
                    <a:pt x="1314" y="280"/>
                  </a:lnTo>
                  <a:lnTo>
                    <a:pt x="1344" y="312"/>
                  </a:lnTo>
                  <a:lnTo>
                    <a:pt x="1371" y="346"/>
                  </a:lnTo>
                  <a:lnTo>
                    <a:pt x="1393" y="383"/>
                  </a:lnTo>
                  <a:lnTo>
                    <a:pt x="1410" y="422"/>
                  </a:lnTo>
                  <a:lnTo>
                    <a:pt x="1415" y="452"/>
                  </a:lnTo>
                  <a:lnTo>
                    <a:pt x="1417" y="489"/>
                  </a:lnTo>
                  <a:lnTo>
                    <a:pt x="1414" y="532"/>
                  </a:lnTo>
                  <a:lnTo>
                    <a:pt x="1408" y="577"/>
                  </a:lnTo>
                  <a:lnTo>
                    <a:pt x="1400" y="620"/>
                  </a:lnTo>
                  <a:lnTo>
                    <a:pt x="1389" y="659"/>
                  </a:lnTo>
                  <a:lnTo>
                    <a:pt x="1376" y="688"/>
                  </a:lnTo>
                  <a:lnTo>
                    <a:pt x="1364" y="707"/>
                  </a:lnTo>
                  <a:lnTo>
                    <a:pt x="1350" y="712"/>
                  </a:lnTo>
                  <a:lnTo>
                    <a:pt x="1336" y="713"/>
                  </a:lnTo>
                  <a:lnTo>
                    <a:pt x="1321" y="716"/>
                  </a:lnTo>
                  <a:lnTo>
                    <a:pt x="1305" y="716"/>
                  </a:lnTo>
                  <a:lnTo>
                    <a:pt x="1290" y="717"/>
                  </a:lnTo>
                  <a:lnTo>
                    <a:pt x="1275" y="716"/>
                  </a:lnTo>
                  <a:lnTo>
                    <a:pt x="1260" y="716"/>
                  </a:lnTo>
                  <a:lnTo>
                    <a:pt x="1244" y="714"/>
                  </a:lnTo>
                  <a:lnTo>
                    <a:pt x="1228" y="713"/>
                  </a:lnTo>
                  <a:lnTo>
                    <a:pt x="1211" y="712"/>
                  </a:lnTo>
                  <a:lnTo>
                    <a:pt x="1196" y="712"/>
                  </a:lnTo>
                  <a:lnTo>
                    <a:pt x="1179" y="710"/>
                  </a:lnTo>
                  <a:lnTo>
                    <a:pt x="1162" y="709"/>
                  </a:lnTo>
                  <a:lnTo>
                    <a:pt x="1145" y="709"/>
                  </a:lnTo>
                  <a:lnTo>
                    <a:pt x="1129" y="709"/>
                  </a:lnTo>
                  <a:lnTo>
                    <a:pt x="1112" y="710"/>
                  </a:lnTo>
                  <a:lnTo>
                    <a:pt x="1108" y="650"/>
                  </a:lnTo>
                  <a:lnTo>
                    <a:pt x="1098" y="602"/>
                  </a:lnTo>
                  <a:lnTo>
                    <a:pt x="1083" y="563"/>
                  </a:lnTo>
                  <a:lnTo>
                    <a:pt x="1066" y="531"/>
                  </a:lnTo>
                  <a:lnTo>
                    <a:pt x="1045" y="506"/>
                  </a:lnTo>
                  <a:lnTo>
                    <a:pt x="1024" y="486"/>
                  </a:lnTo>
                  <a:lnTo>
                    <a:pt x="1002" y="471"/>
                  </a:lnTo>
                  <a:lnTo>
                    <a:pt x="981" y="460"/>
                  </a:lnTo>
                  <a:lnTo>
                    <a:pt x="926" y="449"/>
                  </a:lnTo>
                  <a:lnTo>
                    <a:pt x="873" y="445"/>
                  </a:lnTo>
                  <a:lnTo>
                    <a:pt x="823" y="447"/>
                  </a:lnTo>
                  <a:lnTo>
                    <a:pt x="775" y="454"/>
                  </a:lnTo>
                  <a:lnTo>
                    <a:pt x="731" y="468"/>
                  </a:lnTo>
                  <a:lnTo>
                    <a:pt x="688" y="485"/>
                  </a:lnTo>
                  <a:lnTo>
                    <a:pt x="649" y="507"/>
                  </a:lnTo>
                  <a:lnTo>
                    <a:pt x="611" y="531"/>
                  </a:lnTo>
                  <a:lnTo>
                    <a:pt x="575" y="559"/>
                  </a:lnTo>
                  <a:lnTo>
                    <a:pt x="543" y="588"/>
                  </a:lnTo>
                  <a:lnTo>
                    <a:pt x="511" y="620"/>
                  </a:lnTo>
                  <a:lnTo>
                    <a:pt x="482" y="652"/>
                  </a:lnTo>
                  <a:lnTo>
                    <a:pt x="455" y="684"/>
                  </a:lnTo>
                  <a:lnTo>
                    <a:pt x="429" y="716"/>
                  </a:lnTo>
                  <a:lnTo>
                    <a:pt x="405" y="748"/>
                  </a:lnTo>
                  <a:lnTo>
                    <a:pt x="383" y="777"/>
                  </a:lnTo>
                  <a:lnTo>
                    <a:pt x="373" y="791"/>
                  </a:lnTo>
                  <a:lnTo>
                    <a:pt x="365" y="802"/>
                  </a:lnTo>
                  <a:lnTo>
                    <a:pt x="358" y="812"/>
                  </a:lnTo>
                  <a:lnTo>
                    <a:pt x="351" y="821"/>
                  </a:lnTo>
                  <a:lnTo>
                    <a:pt x="344" y="828"/>
                  </a:lnTo>
                  <a:lnTo>
                    <a:pt x="336" y="835"/>
                  </a:lnTo>
                  <a:lnTo>
                    <a:pt x="327" y="842"/>
                  </a:lnTo>
                  <a:lnTo>
                    <a:pt x="318" y="849"/>
                  </a:lnTo>
                  <a:lnTo>
                    <a:pt x="298" y="856"/>
                  </a:lnTo>
                  <a:lnTo>
                    <a:pt x="277" y="862"/>
                  </a:lnTo>
                  <a:lnTo>
                    <a:pt x="258" y="869"/>
                  </a:lnTo>
                  <a:lnTo>
                    <a:pt x="237" y="874"/>
                  </a:lnTo>
                  <a:lnTo>
                    <a:pt x="216" y="880"/>
                  </a:lnTo>
                  <a:lnTo>
                    <a:pt x="195" y="885"/>
                  </a:lnTo>
                  <a:lnTo>
                    <a:pt x="174" y="891"/>
                  </a:lnTo>
                  <a:lnTo>
                    <a:pt x="155" y="897"/>
                  </a:lnTo>
                  <a:lnTo>
                    <a:pt x="134" y="902"/>
                  </a:lnTo>
                  <a:lnTo>
                    <a:pt x="113" y="906"/>
                  </a:lnTo>
                  <a:lnTo>
                    <a:pt x="94" y="912"/>
                  </a:lnTo>
                  <a:lnTo>
                    <a:pt x="74" y="916"/>
                  </a:lnTo>
                  <a:lnTo>
                    <a:pt x="55" y="922"/>
                  </a:lnTo>
                  <a:lnTo>
                    <a:pt x="37" y="926"/>
                  </a:lnTo>
                  <a:lnTo>
                    <a:pt x="19" y="931"/>
                  </a:lnTo>
                  <a:lnTo>
                    <a:pt x="0" y="935"/>
                  </a:lnTo>
                  <a:lnTo>
                    <a:pt x="31" y="808"/>
                  </a:lnTo>
                  <a:lnTo>
                    <a:pt x="35" y="796"/>
                  </a:lnTo>
                  <a:lnTo>
                    <a:pt x="44" y="769"/>
                  </a:lnTo>
                  <a:lnTo>
                    <a:pt x="59" y="727"/>
                  </a:lnTo>
                  <a:lnTo>
                    <a:pt x="77" y="675"/>
                  </a:lnTo>
                  <a:lnTo>
                    <a:pt x="96" y="621"/>
                  </a:lnTo>
                  <a:lnTo>
                    <a:pt x="117" y="567"/>
                  </a:lnTo>
                  <a:lnTo>
                    <a:pt x="137" y="517"/>
                  </a:lnTo>
                  <a:lnTo>
                    <a:pt x="155" y="478"/>
                  </a:lnTo>
                  <a:lnTo>
                    <a:pt x="165" y="461"/>
                  </a:lnTo>
                  <a:lnTo>
                    <a:pt x="176" y="443"/>
                  </a:lnTo>
                  <a:lnTo>
                    <a:pt x="190" y="424"/>
                  </a:lnTo>
                  <a:lnTo>
                    <a:pt x="204" y="403"/>
                  </a:lnTo>
                  <a:lnTo>
                    <a:pt x="220" y="382"/>
                  </a:lnTo>
                  <a:lnTo>
                    <a:pt x="237" y="361"/>
                  </a:lnTo>
                  <a:lnTo>
                    <a:pt x="256" y="339"/>
                  </a:lnTo>
                  <a:lnTo>
                    <a:pt x="275" y="317"/>
                  </a:lnTo>
                  <a:lnTo>
                    <a:pt x="294" y="296"/>
                  </a:lnTo>
                  <a:lnTo>
                    <a:pt x="313" y="274"/>
                  </a:lnTo>
                  <a:lnTo>
                    <a:pt x="334" y="253"/>
                  </a:lnTo>
                  <a:lnTo>
                    <a:pt x="354" y="232"/>
                  </a:lnTo>
                  <a:lnTo>
                    <a:pt x="373" y="211"/>
                  </a:lnTo>
                  <a:lnTo>
                    <a:pt x="393" y="193"/>
                  </a:lnTo>
                  <a:lnTo>
                    <a:pt x="411" y="175"/>
                  </a:lnTo>
                  <a:lnTo>
                    <a:pt x="429" y="158"/>
                  </a:lnTo>
                  <a:lnTo>
                    <a:pt x="432" y="169"/>
                  </a:lnTo>
                  <a:lnTo>
                    <a:pt x="440" y="191"/>
                  </a:lnTo>
                  <a:lnTo>
                    <a:pt x="451" y="212"/>
                  </a:lnTo>
                  <a:lnTo>
                    <a:pt x="464" y="217"/>
                  </a:lnTo>
                  <a:lnTo>
                    <a:pt x="467" y="211"/>
                  </a:lnTo>
                  <a:lnTo>
                    <a:pt x="472" y="198"/>
                  </a:lnTo>
                  <a:lnTo>
                    <a:pt x="479" y="183"/>
                  </a:lnTo>
                  <a:lnTo>
                    <a:pt x="487" y="171"/>
                  </a:lnTo>
                  <a:close/>
                </a:path>
              </a:pathLst>
            </a:custGeom>
            <a:solidFill>
              <a:srgbClr val="FFFFFF"/>
            </a:solidFill>
            <a:ln w="9525">
              <a:noFill/>
              <a:round/>
              <a:headEnd/>
              <a:tailEnd/>
            </a:ln>
          </p:spPr>
          <p:txBody>
            <a:bodyPr/>
            <a:lstStyle/>
            <a:p>
              <a:endParaRPr lang="tr-TR"/>
            </a:p>
          </p:txBody>
        </p:sp>
        <p:sp>
          <p:nvSpPr>
            <p:cNvPr id="74" name="Freeform 155"/>
            <p:cNvSpPr>
              <a:spLocks/>
            </p:cNvSpPr>
            <p:nvPr/>
          </p:nvSpPr>
          <p:spPr bwMode="auto">
            <a:xfrm>
              <a:off x="3407" y="3340"/>
              <a:ext cx="124" cy="17"/>
            </a:xfrm>
            <a:custGeom>
              <a:avLst/>
              <a:gdLst/>
              <a:ahLst/>
              <a:cxnLst>
                <a:cxn ang="0">
                  <a:pos x="247" y="11"/>
                </a:cxn>
                <a:cxn ang="0">
                  <a:pos x="224" y="25"/>
                </a:cxn>
                <a:cxn ang="0">
                  <a:pos x="199" y="32"/>
                </a:cxn>
                <a:cxn ang="0">
                  <a:pos x="172" y="35"/>
                </a:cxn>
                <a:cxn ang="0">
                  <a:pos x="146" y="35"/>
                </a:cxn>
                <a:cxn ang="0">
                  <a:pos x="116" y="32"/>
                </a:cxn>
                <a:cxn ang="0">
                  <a:pos x="89" y="29"/>
                </a:cxn>
                <a:cxn ang="0">
                  <a:pos x="61" y="26"/>
                </a:cxn>
                <a:cxn ang="0">
                  <a:pos x="34" y="26"/>
                </a:cxn>
                <a:cxn ang="0">
                  <a:pos x="0" y="22"/>
                </a:cxn>
                <a:cxn ang="0">
                  <a:pos x="8" y="0"/>
                </a:cxn>
                <a:cxn ang="0">
                  <a:pos x="22" y="3"/>
                </a:cxn>
                <a:cxn ang="0">
                  <a:pos x="37" y="5"/>
                </a:cxn>
                <a:cxn ang="0">
                  <a:pos x="52" y="8"/>
                </a:cxn>
                <a:cxn ang="0">
                  <a:pos x="68" y="10"/>
                </a:cxn>
                <a:cxn ang="0">
                  <a:pos x="83" y="11"/>
                </a:cxn>
                <a:cxn ang="0">
                  <a:pos x="98" y="11"/>
                </a:cxn>
                <a:cxn ang="0">
                  <a:pos x="115" y="12"/>
                </a:cxn>
                <a:cxn ang="0">
                  <a:pos x="130" y="12"/>
                </a:cxn>
                <a:cxn ang="0">
                  <a:pos x="146" y="12"/>
                </a:cxn>
                <a:cxn ang="0">
                  <a:pos x="161" y="12"/>
                </a:cxn>
                <a:cxn ang="0">
                  <a:pos x="176" y="12"/>
                </a:cxn>
                <a:cxn ang="0">
                  <a:pos x="192" y="12"/>
                </a:cxn>
                <a:cxn ang="0">
                  <a:pos x="206" y="11"/>
                </a:cxn>
                <a:cxn ang="0">
                  <a:pos x="221" y="11"/>
                </a:cxn>
                <a:cxn ang="0">
                  <a:pos x="233" y="11"/>
                </a:cxn>
                <a:cxn ang="0">
                  <a:pos x="247" y="11"/>
                </a:cxn>
              </a:cxnLst>
              <a:rect l="0" t="0" r="r" b="b"/>
              <a:pathLst>
                <a:path w="247" h="35">
                  <a:moveTo>
                    <a:pt x="247" y="11"/>
                  </a:moveTo>
                  <a:lnTo>
                    <a:pt x="224" y="25"/>
                  </a:lnTo>
                  <a:lnTo>
                    <a:pt x="199" y="32"/>
                  </a:lnTo>
                  <a:lnTo>
                    <a:pt x="172" y="35"/>
                  </a:lnTo>
                  <a:lnTo>
                    <a:pt x="146" y="35"/>
                  </a:lnTo>
                  <a:lnTo>
                    <a:pt x="116" y="32"/>
                  </a:lnTo>
                  <a:lnTo>
                    <a:pt x="89" y="29"/>
                  </a:lnTo>
                  <a:lnTo>
                    <a:pt x="61" y="26"/>
                  </a:lnTo>
                  <a:lnTo>
                    <a:pt x="34" y="26"/>
                  </a:lnTo>
                  <a:lnTo>
                    <a:pt x="0" y="22"/>
                  </a:lnTo>
                  <a:lnTo>
                    <a:pt x="8" y="0"/>
                  </a:lnTo>
                  <a:lnTo>
                    <a:pt x="22" y="3"/>
                  </a:lnTo>
                  <a:lnTo>
                    <a:pt x="37" y="5"/>
                  </a:lnTo>
                  <a:lnTo>
                    <a:pt x="52" y="8"/>
                  </a:lnTo>
                  <a:lnTo>
                    <a:pt x="68" y="10"/>
                  </a:lnTo>
                  <a:lnTo>
                    <a:pt x="83" y="11"/>
                  </a:lnTo>
                  <a:lnTo>
                    <a:pt x="98" y="11"/>
                  </a:lnTo>
                  <a:lnTo>
                    <a:pt x="115" y="12"/>
                  </a:lnTo>
                  <a:lnTo>
                    <a:pt x="130" y="12"/>
                  </a:lnTo>
                  <a:lnTo>
                    <a:pt x="146" y="12"/>
                  </a:lnTo>
                  <a:lnTo>
                    <a:pt x="161" y="12"/>
                  </a:lnTo>
                  <a:lnTo>
                    <a:pt x="176" y="12"/>
                  </a:lnTo>
                  <a:lnTo>
                    <a:pt x="192" y="12"/>
                  </a:lnTo>
                  <a:lnTo>
                    <a:pt x="206" y="11"/>
                  </a:lnTo>
                  <a:lnTo>
                    <a:pt x="221" y="11"/>
                  </a:lnTo>
                  <a:lnTo>
                    <a:pt x="233" y="11"/>
                  </a:lnTo>
                  <a:lnTo>
                    <a:pt x="247" y="11"/>
                  </a:lnTo>
                  <a:close/>
                </a:path>
              </a:pathLst>
            </a:custGeom>
            <a:solidFill>
              <a:srgbClr val="FFFFFF"/>
            </a:solidFill>
            <a:ln w="9525">
              <a:noFill/>
              <a:round/>
              <a:headEnd/>
              <a:tailEnd/>
            </a:ln>
          </p:spPr>
          <p:txBody>
            <a:bodyPr/>
            <a:lstStyle/>
            <a:p>
              <a:endParaRPr lang="tr-TR"/>
            </a:p>
          </p:txBody>
        </p:sp>
        <p:sp>
          <p:nvSpPr>
            <p:cNvPr id="75" name="Freeform 156"/>
            <p:cNvSpPr>
              <a:spLocks/>
            </p:cNvSpPr>
            <p:nvPr/>
          </p:nvSpPr>
          <p:spPr bwMode="auto">
            <a:xfrm>
              <a:off x="3521" y="3398"/>
              <a:ext cx="66" cy="10"/>
            </a:xfrm>
            <a:custGeom>
              <a:avLst/>
              <a:gdLst/>
              <a:ahLst/>
              <a:cxnLst>
                <a:cxn ang="0">
                  <a:pos x="132" y="11"/>
                </a:cxn>
                <a:cxn ang="0">
                  <a:pos x="117" y="18"/>
                </a:cxn>
                <a:cxn ang="0">
                  <a:pos x="99" y="21"/>
                </a:cxn>
                <a:cxn ang="0">
                  <a:pos x="80" y="21"/>
                </a:cxn>
                <a:cxn ang="0">
                  <a:pos x="62" y="18"/>
                </a:cxn>
                <a:cxn ang="0">
                  <a:pos x="43" y="16"/>
                </a:cxn>
                <a:cxn ang="0">
                  <a:pos x="26" y="10"/>
                </a:cxn>
                <a:cxn ang="0">
                  <a:pos x="12" y="4"/>
                </a:cxn>
                <a:cxn ang="0">
                  <a:pos x="0" y="0"/>
                </a:cxn>
                <a:cxn ang="0">
                  <a:pos x="14" y="2"/>
                </a:cxn>
                <a:cxn ang="0">
                  <a:pos x="28" y="3"/>
                </a:cxn>
                <a:cxn ang="0">
                  <a:pos x="43" y="6"/>
                </a:cxn>
                <a:cxn ang="0">
                  <a:pos x="60" y="9"/>
                </a:cxn>
                <a:cxn ang="0">
                  <a:pos x="76" y="11"/>
                </a:cxn>
                <a:cxn ang="0">
                  <a:pos x="94" y="13"/>
                </a:cxn>
                <a:cxn ang="0">
                  <a:pos x="112" y="13"/>
                </a:cxn>
                <a:cxn ang="0">
                  <a:pos x="132" y="11"/>
                </a:cxn>
              </a:cxnLst>
              <a:rect l="0" t="0" r="r" b="b"/>
              <a:pathLst>
                <a:path w="132" h="21">
                  <a:moveTo>
                    <a:pt x="132" y="11"/>
                  </a:moveTo>
                  <a:lnTo>
                    <a:pt x="117" y="18"/>
                  </a:lnTo>
                  <a:lnTo>
                    <a:pt x="99" y="21"/>
                  </a:lnTo>
                  <a:lnTo>
                    <a:pt x="80" y="21"/>
                  </a:lnTo>
                  <a:lnTo>
                    <a:pt x="62" y="18"/>
                  </a:lnTo>
                  <a:lnTo>
                    <a:pt x="43" y="16"/>
                  </a:lnTo>
                  <a:lnTo>
                    <a:pt x="26" y="10"/>
                  </a:lnTo>
                  <a:lnTo>
                    <a:pt x="12" y="4"/>
                  </a:lnTo>
                  <a:lnTo>
                    <a:pt x="0" y="0"/>
                  </a:lnTo>
                  <a:lnTo>
                    <a:pt x="14" y="2"/>
                  </a:lnTo>
                  <a:lnTo>
                    <a:pt x="28" y="3"/>
                  </a:lnTo>
                  <a:lnTo>
                    <a:pt x="43" y="6"/>
                  </a:lnTo>
                  <a:lnTo>
                    <a:pt x="60" y="9"/>
                  </a:lnTo>
                  <a:lnTo>
                    <a:pt x="76" y="11"/>
                  </a:lnTo>
                  <a:lnTo>
                    <a:pt x="94" y="13"/>
                  </a:lnTo>
                  <a:lnTo>
                    <a:pt x="112" y="13"/>
                  </a:lnTo>
                  <a:lnTo>
                    <a:pt x="132" y="11"/>
                  </a:lnTo>
                  <a:close/>
                </a:path>
              </a:pathLst>
            </a:custGeom>
            <a:solidFill>
              <a:srgbClr val="FFFFFF"/>
            </a:solidFill>
            <a:ln w="9525">
              <a:noFill/>
              <a:round/>
              <a:headEnd/>
              <a:tailEnd/>
            </a:ln>
          </p:spPr>
          <p:txBody>
            <a:bodyPr/>
            <a:lstStyle/>
            <a:p>
              <a:endParaRPr lang="tr-TR"/>
            </a:p>
          </p:txBody>
        </p:sp>
        <p:sp>
          <p:nvSpPr>
            <p:cNvPr id="76" name="Freeform 157"/>
            <p:cNvSpPr>
              <a:spLocks/>
            </p:cNvSpPr>
            <p:nvPr/>
          </p:nvSpPr>
          <p:spPr bwMode="auto">
            <a:xfrm>
              <a:off x="2852" y="3428"/>
              <a:ext cx="156" cy="43"/>
            </a:xfrm>
            <a:custGeom>
              <a:avLst/>
              <a:gdLst/>
              <a:ahLst/>
              <a:cxnLst>
                <a:cxn ang="0">
                  <a:pos x="312" y="20"/>
                </a:cxn>
                <a:cxn ang="0">
                  <a:pos x="294" y="26"/>
                </a:cxn>
                <a:cxn ang="0">
                  <a:pos x="277" y="30"/>
                </a:cxn>
                <a:cxn ang="0">
                  <a:pos x="258" y="34"/>
                </a:cxn>
                <a:cxn ang="0">
                  <a:pos x="240" y="39"/>
                </a:cxn>
                <a:cxn ang="0">
                  <a:pos x="220" y="44"/>
                </a:cxn>
                <a:cxn ang="0">
                  <a:pos x="202" y="46"/>
                </a:cxn>
                <a:cxn ang="0">
                  <a:pos x="183" y="51"/>
                </a:cxn>
                <a:cxn ang="0">
                  <a:pos x="163" y="55"/>
                </a:cxn>
                <a:cxn ang="0">
                  <a:pos x="144" y="59"/>
                </a:cxn>
                <a:cxn ang="0">
                  <a:pos x="124" y="62"/>
                </a:cxn>
                <a:cxn ang="0">
                  <a:pos x="103" y="66"/>
                </a:cxn>
                <a:cxn ang="0">
                  <a:pos x="84" y="70"/>
                </a:cxn>
                <a:cxn ang="0">
                  <a:pos x="64" y="73"/>
                </a:cxn>
                <a:cxn ang="0">
                  <a:pos x="45" y="77"/>
                </a:cxn>
                <a:cxn ang="0">
                  <a:pos x="27" y="81"/>
                </a:cxn>
                <a:cxn ang="0">
                  <a:pos x="7" y="85"/>
                </a:cxn>
                <a:cxn ang="0">
                  <a:pos x="2" y="78"/>
                </a:cxn>
                <a:cxn ang="0">
                  <a:pos x="0" y="73"/>
                </a:cxn>
                <a:cxn ang="0">
                  <a:pos x="3" y="69"/>
                </a:cxn>
                <a:cxn ang="0">
                  <a:pos x="7" y="64"/>
                </a:cxn>
                <a:cxn ang="0">
                  <a:pos x="13" y="62"/>
                </a:cxn>
                <a:cxn ang="0">
                  <a:pos x="18" y="59"/>
                </a:cxn>
                <a:cxn ang="0">
                  <a:pos x="24" y="56"/>
                </a:cxn>
                <a:cxn ang="0">
                  <a:pos x="30" y="55"/>
                </a:cxn>
                <a:cxn ang="0">
                  <a:pos x="49" y="53"/>
                </a:cxn>
                <a:cxn ang="0">
                  <a:pos x="67" y="52"/>
                </a:cxn>
                <a:cxn ang="0">
                  <a:pos x="85" y="49"/>
                </a:cxn>
                <a:cxn ang="0">
                  <a:pos x="102" y="45"/>
                </a:cxn>
                <a:cxn ang="0">
                  <a:pos x="120" y="41"/>
                </a:cxn>
                <a:cxn ang="0">
                  <a:pos x="137" y="37"/>
                </a:cxn>
                <a:cxn ang="0">
                  <a:pos x="153" y="32"/>
                </a:cxn>
                <a:cxn ang="0">
                  <a:pos x="169" y="27"/>
                </a:cxn>
                <a:cxn ang="0">
                  <a:pos x="185" y="23"/>
                </a:cxn>
                <a:cxn ang="0">
                  <a:pos x="202" y="19"/>
                </a:cxn>
                <a:cxn ang="0">
                  <a:pos x="219" y="14"/>
                </a:cxn>
                <a:cxn ang="0">
                  <a:pos x="237" y="10"/>
                </a:cxn>
                <a:cxn ang="0">
                  <a:pos x="255" y="6"/>
                </a:cxn>
                <a:cxn ang="0">
                  <a:pos x="273" y="3"/>
                </a:cxn>
                <a:cxn ang="0">
                  <a:pos x="293" y="2"/>
                </a:cxn>
                <a:cxn ang="0">
                  <a:pos x="312" y="0"/>
                </a:cxn>
                <a:cxn ang="0">
                  <a:pos x="312" y="20"/>
                </a:cxn>
              </a:cxnLst>
              <a:rect l="0" t="0" r="r" b="b"/>
              <a:pathLst>
                <a:path w="312" h="85">
                  <a:moveTo>
                    <a:pt x="312" y="20"/>
                  </a:moveTo>
                  <a:lnTo>
                    <a:pt x="294" y="26"/>
                  </a:lnTo>
                  <a:lnTo>
                    <a:pt x="277" y="30"/>
                  </a:lnTo>
                  <a:lnTo>
                    <a:pt x="258" y="34"/>
                  </a:lnTo>
                  <a:lnTo>
                    <a:pt x="240" y="39"/>
                  </a:lnTo>
                  <a:lnTo>
                    <a:pt x="220" y="44"/>
                  </a:lnTo>
                  <a:lnTo>
                    <a:pt x="202" y="46"/>
                  </a:lnTo>
                  <a:lnTo>
                    <a:pt x="183" y="51"/>
                  </a:lnTo>
                  <a:lnTo>
                    <a:pt x="163" y="55"/>
                  </a:lnTo>
                  <a:lnTo>
                    <a:pt x="144" y="59"/>
                  </a:lnTo>
                  <a:lnTo>
                    <a:pt x="124" y="62"/>
                  </a:lnTo>
                  <a:lnTo>
                    <a:pt x="103" y="66"/>
                  </a:lnTo>
                  <a:lnTo>
                    <a:pt x="84" y="70"/>
                  </a:lnTo>
                  <a:lnTo>
                    <a:pt x="64" y="73"/>
                  </a:lnTo>
                  <a:lnTo>
                    <a:pt x="45" y="77"/>
                  </a:lnTo>
                  <a:lnTo>
                    <a:pt x="27" y="81"/>
                  </a:lnTo>
                  <a:lnTo>
                    <a:pt x="7" y="85"/>
                  </a:lnTo>
                  <a:lnTo>
                    <a:pt x="2" y="78"/>
                  </a:lnTo>
                  <a:lnTo>
                    <a:pt x="0" y="73"/>
                  </a:lnTo>
                  <a:lnTo>
                    <a:pt x="3" y="69"/>
                  </a:lnTo>
                  <a:lnTo>
                    <a:pt x="7" y="64"/>
                  </a:lnTo>
                  <a:lnTo>
                    <a:pt x="13" y="62"/>
                  </a:lnTo>
                  <a:lnTo>
                    <a:pt x="18" y="59"/>
                  </a:lnTo>
                  <a:lnTo>
                    <a:pt x="24" y="56"/>
                  </a:lnTo>
                  <a:lnTo>
                    <a:pt x="30" y="55"/>
                  </a:lnTo>
                  <a:lnTo>
                    <a:pt x="49" y="53"/>
                  </a:lnTo>
                  <a:lnTo>
                    <a:pt x="67" y="52"/>
                  </a:lnTo>
                  <a:lnTo>
                    <a:pt x="85" y="49"/>
                  </a:lnTo>
                  <a:lnTo>
                    <a:pt x="102" y="45"/>
                  </a:lnTo>
                  <a:lnTo>
                    <a:pt x="120" y="41"/>
                  </a:lnTo>
                  <a:lnTo>
                    <a:pt x="137" y="37"/>
                  </a:lnTo>
                  <a:lnTo>
                    <a:pt x="153" y="32"/>
                  </a:lnTo>
                  <a:lnTo>
                    <a:pt x="169" y="27"/>
                  </a:lnTo>
                  <a:lnTo>
                    <a:pt x="185" y="23"/>
                  </a:lnTo>
                  <a:lnTo>
                    <a:pt x="202" y="19"/>
                  </a:lnTo>
                  <a:lnTo>
                    <a:pt x="219" y="14"/>
                  </a:lnTo>
                  <a:lnTo>
                    <a:pt x="237" y="10"/>
                  </a:lnTo>
                  <a:lnTo>
                    <a:pt x="255" y="6"/>
                  </a:lnTo>
                  <a:lnTo>
                    <a:pt x="273" y="3"/>
                  </a:lnTo>
                  <a:lnTo>
                    <a:pt x="293" y="2"/>
                  </a:lnTo>
                  <a:lnTo>
                    <a:pt x="312" y="0"/>
                  </a:lnTo>
                  <a:lnTo>
                    <a:pt x="312" y="20"/>
                  </a:lnTo>
                  <a:close/>
                </a:path>
              </a:pathLst>
            </a:custGeom>
            <a:solidFill>
              <a:srgbClr val="FFFFFF"/>
            </a:solidFill>
            <a:ln w="9525">
              <a:noFill/>
              <a:round/>
              <a:headEnd/>
              <a:tailEnd/>
            </a:ln>
          </p:spPr>
          <p:txBody>
            <a:bodyPr/>
            <a:lstStyle/>
            <a:p>
              <a:endParaRPr lang="tr-TR"/>
            </a:p>
          </p:txBody>
        </p:sp>
        <p:sp>
          <p:nvSpPr>
            <p:cNvPr id="77" name="Freeform 158"/>
            <p:cNvSpPr>
              <a:spLocks/>
            </p:cNvSpPr>
            <p:nvPr/>
          </p:nvSpPr>
          <p:spPr bwMode="auto">
            <a:xfrm>
              <a:off x="3481" y="2446"/>
              <a:ext cx="246" cy="259"/>
            </a:xfrm>
            <a:custGeom>
              <a:avLst/>
              <a:gdLst/>
              <a:ahLst/>
              <a:cxnLst>
                <a:cxn ang="0">
                  <a:pos x="214" y="89"/>
                </a:cxn>
                <a:cxn ang="0">
                  <a:pos x="202" y="121"/>
                </a:cxn>
                <a:cxn ang="0">
                  <a:pos x="177" y="147"/>
                </a:cxn>
                <a:cxn ang="0">
                  <a:pos x="157" y="176"/>
                </a:cxn>
                <a:cxn ang="0">
                  <a:pos x="159" y="201"/>
                </a:cxn>
                <a:cxn ang="0">
                  <a:pos x="174" y="247"/>
                </a:cxn>
                <a:cxn ang="0">
                  <a:pos x="177" y="275"/>
                </a:cxn>
                <a:cxn ang="0">
                  <a:pos x="166" y="294"/>
                </a:cxn>
                <a:cxn ang="0">
                  <a:pos x="149" y="314"/>
                </a:cxn>
                <a:cxn ang="0">
                  <a:pos x="132" y="328"/>
                </a:cxn>
                <a:cxn ang="0">
                  <a:pos x="127" y="351"/>
                </a:cxn>
                <a:cxn ang="0">
                  <a:pos x="153" y="336"/>
                </a:cxn>
                <a:cxn ang="0">
                  <a:pos x="175" y="317"/>
                </a:cxn>
                <a:cxn ang="0">
                  <a:pos x="192" y="296"/>
                </a:cxn>
                <a:cxn ang="0">
                  <a:pos x="200" y="278"/>
                </a:cxn>
                <a:cxn ang="0">
                  <a:pos x="198" y="243"/>
                </a:cxn>
                <a:cxn ang="0">
                  <a:pos x="189" y="217"/>
                </a:cxn>
                <a:cxn ang="0">
                  <a:pos x="224" y="223"/>
                </a:cxn>
                <a:cxn ang="0">
                  <a:pos x="259" y="232"/>
                </a:cxn>
                <a:cxn ang="0">
                  <a:pos x="292" y="243"/>
                </a:cxn>
                <a:cxn ang="0">
                  <a:pos x="326" y="255"/>
                </a:cxn>
                <a:cxn ang="0">
                  <a:pos x="356" y="272"/>
                </a:cxn>
                <a:cxn ang="0">
                  <a:pos x="385" y="290"/>
                </a:cxn>
                <a:cxn ang="0">
                  <a:pos x="415" y="311"/>
                </a:cxn>
                <a:cxn ang="0">
                  <a:pos x="440" y="336"/>
                </a:cxn>
                <a:cxn ang="0">
                  <a:pos x="419" y="329"/>
                </a:cxn>
                <a:cxn ang="0">
                  <a:pos x="388" y="312"/>
                </a:cxn>
                <a:cxn ang="0">
                  <a:pos x="347" y="299"/>
                </a:cxn>
                <a:cxn ang="0">
                  <a:pos x="294" y="301"/>
                </a:cxn>
                <a:cxn ang="0">
                  <a:pos x="285" y="312"/>
                </a:cxn>
                <a:cxn ang="0">
                  <a:pos x="283" y="317"/>
                </a:cxn>
                <a:cxn ang="0">
                  <a:pos x="299" y="385"/>
                </a:cxn>
                <a:cxn ang="0">
                  <a:pos x="353" y="395"/>
                </a:cxn>
                <a:cxn ang="0">
                  <a:pos x="415" y="418"/>
                </a:cxn>
                <a:cxn ang="0">
                  <a:pos x="469" y="450"/>
                </a:cxn>
                <a:cxn ang="0">
                  <a:pos x="491" y="475"/>
                </a:cxn>
                <a:cxn ang="0">
                  <a:pos x="433" y="468"/>
                </a:cxn>
                <a:cxn ang="0">
                  <a:pos x="380" y="446"/>
                </a:cxn>
                <a:cxn ang="0">
                  <a:pos x="330" y="422"/>
                </a:cxn>
                <a:cxn ang="0">
                  <a:pos x="278" y="406"/>
                </a:cxn>
                <a:cxn ang="0">
                  <a:pos x="274" y="424"/>
                </a:cxn>
                <a:cxn ang="0">
                  <a:pos x="317" y="442"/>
                </a:cxn>
                <a:cxn ang="0">
                  <a:pos x="365" y="458"/>
                </a:cxn>
                <a:cxn ang="0">
                  <a:pos x="406" y="484"/>
                </a:cxn>
                <a:cxn ang="0">
                  <a:pos x="405" y="518"/>
                </a:cxn>
                <a:cxn ang="0">
                  <a:pos x="362" y="496"/>
                </a:cxn>
                <a:cxn ang="0">
                  <a:pos x="315" y="477"/>
                </a:cxn>
                <a:cxn ang="0">
                  <a:pos x="263" y="463"/>
                </a:cxn>
                <a:cxn ang="0">
                  <a:pos x="209" y="450"/>
                </a:cxn>
                <a:cxn ang="0">
                  <a:pos x="155" y="442"/>
                </a:cxn>
                <a:cxn ang="0">
                  <a:pos x="100" y="435"/>
                </a:cxn>
                <a:cxn ang="0">
                  <a:pos x="49" y="429"/>
                </a:cxn>
                <a:cxn ang="0">
                  <a:pos x="0" y="425"/>
                </a:cxn>
                <a:cxn ang="0">
                  <a:pos x="67" y="230"/>
                </a:cxn>
                <a:cxn ang="0">
                  <a:pos x="96" y="203"/>
                </a:cxn>
                <a:cxn ang="0">
                  <a:pos x="132" y="175"/>
                </a:cxn>
                <a:cxn ang="0">
                  <a:pos x="159" y="146"/>
                </a:cxn>
                <a:cxn ang="0">
                  <a:pos x="166" y="0"/>
                </a:cxn>
                <a:cxn ang="0">
                  <a:pos x="193" y="11"/>
                </a:cxn>
                <a:cxn ang="0">
                  <a:pos x="207" y="34"/>
                </a:cxn>
                <a:cxn ang="0">
                  <a:pos x="212" y="58"/>
                </a:cxn>
                <a:cxn ang="0">
                  <a:pos x="213" y="69"/>
                </a:cxn>
              </a:cxnLst>
              <a:rect l="0" t="0" r="r" b="b"/>
              <a:pathLst>
                <a:path w="491" h="518">
                  <a:moveTo>
                    <a:pt x="213" y="69"/>
                  </a:moveTo>
                  <a:lnTo>
                    <a:pt x="214" y="89"/>
                  </a:lnTo>
                  <a:lnTo>
                    <a:pt x="210" y="107"/>
                  </a:lnTo>
                  <a:lnTo>
                    <a:pt x="202" y="121"/>
                  </a:lnTo>
                  <a:lnTo>
                    <a:pt x="189" y="134"/>
                  </a:lnTo>
                  <a:lnTo>
                    <a:pt x="177" y="147"/>
                  </a:lnTo>
                  <a:lnTo>
                    <a:pt x="166" y="161"/>
                  </a:lnTo>
                  <a:lnTo>
                    <a:pt x="157" y="176"/>
                  </a:lnTo>
                  <a:lnTo>
                    <a:pt x="155" y="193"/>
                  </a:lnTo>
                  <a:lnTo>
                    <a:pt x="159" y="201"/>
                  </a:lnTo>
                  <a:lnTo>
                    <a:pt x="166" y="222"/>
                  </a:lnTo>
                  <a:lnTo>
                    <a:pt x="174" y="247"/>
                  </a:lnTo>
                  <a:lnTo>
                    <a:pt x="178" y="267"/>
                  </a:lnTo>
                  <a:lnTo>
                    <a:pt x="177" y="275"/>
                  </a:lnTo>
                  <a:lnTo>
                    <a:pt x="171" y="285"/>
                  </a:lnTo>
                  <a:lnTo>
                    <a:pt x="166" y="294"/>
                  </a:lnTo>
                  <a:lnTo>
                    <a:pt x="157" y="304"/>
                  </a:lnTo>
                  <a:lnTo>
                    <a:pt x="149" y="314"/>
                  </a:lnTo>
                  <a:lnTo>
                    <a:pt x="141" y="322"/>
                  </a:lnTo>
                  <a:lnTo>
                    <a:pt x="132" y="328"/>
                  </a:lnTo>
                  <a:lnTo>
                    <a:pt x="127" y="332"/>
                  </a:lnTo>
                  <a:lnTo>
                    <a:pt x="127" y="351"/>
                  </a:lnTo>
                  <a:lnTo>
                    <a:pt x="141" y="344"/>
                  </a:lnTo>
                  <a:lnTo>
                    <a:pt x="153" y="336"/>
                  </a:lnTo>
                  <a:lnTo>
                    <a:pt x="166" y="326"/>
                  </a:lnTo>
                  <a:lnTo>
                    <a:pt x="175" y="317"/>
                  </a:lnTo>
                  <a:lnTo>
                    <a:pt x="184" y="306"/>
                  </a:lnTo>
                  <a:lnTo>
                    <a:pt x="192" y="296"/>
                  </a:lnTo>
                  <a:lnTo>
                    <a:pt x="196" y="286"/>
                  </a:lnTo>
                  <a:lnTo>
                    <a:pt x="200" y="278"/>
                  </a:lnTo>
                  <a:lnTo>
                    <a:pt x="202" y="261"/>
                  </a:lnTo>
                  <a:lnTo>
                    <a:pt x="198" y="243"/>
                  </a:lnTo>
                  <a:lnTo>
                    <a:pt x="192" y="226"/>
                  </a:lnTo>
                  <a:lnTo>
                    <a:pt x="189" y="217"/>
                  </a:lnTo>
                  <a:lnTo>
                    <a:pt x="207" y="219"/>
                  </a:lnTo>
                  <a:lnTo>
                    <a:pt x="224" y="223"/>
                  </a:lnTo>
                  <a:lnTo>
                    <a:pt x="241" y="228"/>
                  </a:lnTo>
                  <a:lnTo>
                    <a:pt x="259" y="232"/>
                  </a:lnTo>
                  <a:lnTo>
                    <a:pt x="276" y="237"/>
                  </a:lnTo>
                  <a:lnTo>
                    <a:pt x="292" y="243"/>
                  </a:lnTo>
                  <a:lnTo>
                    <a:pt x="309" y="248"/>
                  </a:lnTo>
                  <a:lnTo>
                    <a:pt x="326" y="255"/>
                  </a:lnTo>
                  <a:lnTo>
                    <a:pt x="341" y="264"/>
                  </a:lnTo>
                  <a:lnTo>
                    <a:pt x="356" y="272"/>
                  </a:lnTo>
                  <a:lnTo>
                    <a:pt x="372" y="280"/>
                  </a:lnTo>
                  <a:lnTo>
                    <a:pt x="385" y="290"/>
                  </a:lnTo>
                  <a:lnTo>
                    <a:pt x="401" y="300"/>
                  </a:lnTo>
                  <a:lnTo>
                    <a:pt x="415" y="311"/>
                  </a:lnTo>
                  <a:lnTo>
                    <a:pt x="427" y="324"/>
                  </a:lnTo>
                  <a:lnTo>
                    <a:pt x="440" y="336"/>
                  </a:lnTo>
                  <a:lnTo>
                    <a:pt x="430" y="335"/>
                  </a:lnTo>
                  <a:lnTo>
                    <a:pt x="419" y="329"/>
                  </a:lnTo>
                  <a:lnTo>
                    <a:pt x="405" y="322"/>
                  </a:lnTo>
                  <a:lnTo>
                    <a:pt x="388" y="312"/>
                  </a:lnTo>
                  <a:lnTo>
                    <a:pt x="369" y="306"/>
                  </a:lnTo>
                  <a:lnTo>
                    <a:pt x="347" y="299"/>
                  </a:lnTo>
                  <a:lnTo>
                    <a:pt x="321" y="297"/>
                  </a:lnTo>
                  <a:lnTo>
                    <a:pt x="294" y="301"/>
                  </a:lnTo>
                  <a:lnTo>
                    <a:pt x="288" y="308"/>
                  </a:lnTo>
                  <a:lnTo>
                    <a:pt x="285" y="312"/>
                  </a:lnTo>
                  <a:lnTo>
                    <a:pt x="283" y="315"/>
                  </a:lnTo>
                  <a:lnTo>
                    <a:pt x="283" y="317"/>
                  </a:lnTo>
                  <a:lnTo>
                    <a:pt x="278" y="386"/>
                  </a:lnTo>
                  <a:lnTo>
                    <a:pt x="299" y="385"/>
                  </a:lnTo>
                  <a:lnTo>
                    <a:pt x="326" y="388"/>
                  </a:lnTo>
                  <a:lnTo>
                    <a:pt x="353" y="395"/>
                  </a:lnTo>
                  <a:lnTo>
                    <a:pt x="384" y="406"/>
                  </a:lnTo>
                  <a:lnTo>
                    <a:pt x="415" y="418"/>
                  </a:lnTo>
                  <a:lnTo>
                    <a:pt x="444" y="433"/>
                  </a:lnTo>
                  <a:lnTo>
                    <a:pt x="469" y="450"/>
                  </a:lnTo>
                  <a:lnTo>
                    <a:pt x="491" y="468"/>
                  </a:lnTo>
                  <a:lnTo>
                    <a:pt x="491" y="475"/>
                  </a:lnTo>
                  <a:lnTo>
                    <a:pt x="462" y="474"/>
                  </a:lnTo>
                  <a:lnTo>
                    <a:pt x="433" y="468"/>
                  </a:lnTo>
                  <a:lnTo>
                    <a:pt x="406" y="458"/>
                  </a:lnTo>
                  <a:lnTo>
                    <a:pt x="380" y="446"/>
                  </a:lnTo>
                  <a:lnTo>
                    <a:pt x="355" y="433"/>
                  </a:lnTo>
                  <a:lnTo>
                    <a:pt x="330" y="422"/>
                  </a:lnTo>
                  <a:lnTo>
                    <a:pt x="305" y="413"/>
                  </a:lnTo>
                  <a:lnTo>
                    <a:pt x="278" y="406"/>
                  </a:lnTo>
                  <a:lnTo>
                    <a:pt x="259" y="410"/>
                  </a:lnTo>
                  <a:lnTo>
                    <a:pt x="274" y="424"/>
                  </a:lnTo>
                  <a:lnTo>
                    <a:pt x="295" y="433"/>
                  </a:lnTo>
                  <a:lnTo>
                    <a:pt x="317" y="442"/>
                  </a:lnTo>
                  <a:lnTo>
                    <a:pt x="341" y="450"/>
                  </a:lnTo>
                  <a:lnTo>
                    <a:pt x="365" y="458"/>
                  </a:lnTo>
                  <a:lnTo>
                    <a:pt x="388" y="470"/>
                  </a:lnTo>
                  <a:lnTo>
                    <a:pt x="406" y="484"/>
                  </a:lnTo>
                  <a:lnTo>
                    <a:pt x="422" y="503"/>
                  </a:lnTo>
                  <a:lnTo>
                    <a:pt x="405" y="518"/>
                  </a:lnTo>
                  <a:lnTo>
                    <a:pt x="384" y="506"/>
                  </a:lnTo>
                  <a:lnTo>
                    <a:pt x="362" y="496"/>
                  </a:lnTo>
                  <a:lnTo>
                    <a:pt x="338" y="486"/>
                  </a:lnTo>
                  <a:lnTo>
                    <a:pt x="315" y="477"/>
                  </a:lnTo>
                  <a:lnTo>
                    <a:pt x="288" y="470"/>
                  </a:lnTo>
                  <a:lnTo>
                    <a:pt x="263" y="463"/>
                  </a:lnTo>
                  <a:lnTo>
                    <a:pt x="235" y="456"/>
                  </a:lnTo>
                  <a:lnTo>
                    <a:pt x="209" y="450"/>
                  </a:lnTo>
                  <a:lnTo>
                    <a:pt x="181" y="446"/>
                  </a:lnTo>
                  <a:lnTo>
                    <a:pt x="155" y="442"/>
                  </a:lnTo>
                  <a:lnTo>
                    <a:pt x="127" y="438"/>
                  </a:lnTo>
                  <a:lnTo>
                    <a:pt x="100" y="435"/>
                  </a:lnTo>
                  <a:lnTo>
                    <a:pt x="74" y="432"/>
                  </a:lnTo>
                  <a:lnTo>
                    <a:pt x="49" y="429"/>
                  </a:lnTo>
                  <a:lnTo>
                    <a:pt x="24" y="428"/>
                  </a:lnTo>
                  <a:lnTo>
                    <a:pt x="0" y="425"/>
                  </a:lnTo>
                  <a:lnTo>
                    <a:pt x="61" y="243"/>
                  </a:lnTo>
                  <a:lnTo>
                    <a:pt x="67" y="230"/>
                  </a:lnTo>
                  <a:lnTo>
                    <a:pt x="79" y="217"/>
                  </a:lnTo>
                  <a:lnTo>
                    <a:pt x="96" y="203"/>
                  </a:lnTo>
                  <a:lnTo>
                    <a:pt x="114" y="189"/>
                  </a:lnTo>
                  <a:lnTo>
                    <a:pt x="132" y="175"/>
                  </a:lnTo>
                  <a:lnTo>
                    <a:pt x="148" y="161"/>
                  </a:lnTo>
                  <a:lnTo>
                    <a:pt x="159" y="146"/>
                  </a:lnTo>
                  <a:lnTo>
                    <a:pt x="161" y="132"/>
                  </a:lnTo>
                  <a:lnTo>
                    <a:pt x="166" y="0"/>
                  </a:lnTo>
                  <a:lnTo>
                    <a:pt x="181" y="2"/>
                  </a:lnTo>
                  <a:lnTo>
                    <a:pt x="193" y="11"/>
                  </a:lnTo>
                  <a:lnTo>
                    <a:pt x="202" y="22"/>
                  </a:lnTo>
                  <a:lnTo>
                    <a:pt x="207" y="34"/>
                  </a:lnTo>
                  <a:lnTo>
                    <a:pt x="210" y="47"/>
                  </a:lnTo>
                  <a:lnTo>
                    <a:pt x="212" y="58"/>
                  </a:lnTo>
                  <a:lnTo>
                    <a:pt x="213" y="66"/>
                  </a:lnTo>
                  <a:lnTo>
                    <a:pt x="213" y="69"/>
                  </a:lnTo>
                  <a:close/>
                </a:path>
              </a:pathLst>
            </a:custGeom>
            <a:solidFill>
              <a:srgbClr val="FFFFFF"/>
            </a:solidFill>
            <a:ln w="9525">
              <a:noFill/>
              <a:round/>
              <a:headEnd/>
              <a:tailEnd/>
            </a:ln>
          </p:spPr>
          <p:txBody>
            <a:bodyPr/>
            <a:lstStyle/>
            <a:p>
              <a:endParaRPr lang="tr-TR"/>
            </a:p>
          </p:txBody>
        </p:sp>
        <p:sp>
          <p:nvSpPr>
            <p:cNvPr id="78" name="Freeform 159"/>
            <p:cNvSpPr>
              <a:spLocks/>
            </p:cNvSpPr>
            <p:nvPr/>
          </p:nvSpPr>
          <p:spPr bwMode="auto">
            <a:xfrm>
              <a:off x="3004" y="2223"/>
              <a:ext cx="188" cy="146"/>
            </a:xfrm>
            <a:custGeom>
              <a:avLst/>
              <a:gdLst/>
              <a:ahLst/>
              <a:cxnLst>
                <a:cxn ang="0">
                  <a:pos x="374" y="220"/>
                </a:cxn>
                <a:cxn ang="0">
                  <a:pos x="375" y="232"/>
                </a:cxn>
                <a:cxn ang="0">
                  <a:pos x="375" y="244"/>
                </a:cxn>
                <a:cxn ang="0">
                  <a:pos x="371" y="253"/>
                </a:cxn>
                <a:cxn ang="0">
                  <a:pos x="367" y="262"/>
                </a:cxn>
                <a:cxn ang="0">
                  <a:pos x="361" y="270"/>
                </a:cxn>
                <a:cxn ang="0">
                  <a:pos x="354" y="277"/>
                </a:cxn>
                <a:cxn ang="0">
                  <a:pos x="347" y="285"/>
                </a:cxn>
                <a:cxn ang="0">
                  <a:pos x="341" y="292"/>
                </a:cxn>
                <a:cxn ang="0">
                  <a:pos x="318" y="278"/>
                </a:cxn>
                <a:cxn ang="0">
                  <a:pos x="296" y="266"/>
                </a:cxn>
                <a:cxn ang="0">
                  <a:pos x="275" y="255"/>
                </a:cxn>
                <a:cxn ang="0">
                  <a:pos x="254" y="242"/>
                </a:cxn>
                <a:cxn ang="0">
                  <a:pos x="233" y="231"/>
                </a:cxn>
                <a:cxn ang="0">
                  <a:pos x="214" y="220"/>
                </a:cxn>
                <a:cxn ang="0">
                  <a:pos x="194" y="209"/>
                </a:cxn>
                <a:cxn ang="0">
                  <a:pos x="175" y="199"/>
                </a:cxn>
                <a:cxn ang="0">
                  <a:pos x="154" y="188"/>
                </a:cxn>
                <a:cxn ang="0">
                  <a:pos x="135" y="178"/>
                </a:cxn>
                <a:cxn ang="0">
                  <a:pos x="114" y="168"/>
                </a:cxn>
                <a:cxn ang="0">
                  <a:pos x="93" y="159"/>
                </a:cxn>
                <a:cxn ang="0">
                  <a:pos x="71" y="148"/>
                </a:cxn>
                <a:cxn ang="0">
                  <a:pos x="48" y="138"/>
                </a:cxn>
                <a:cxn ang="0">
                  <a:pos x="25" y="128"/>
                </a:cxn>
                <a:cxn ang="0">
                  <a:pos x="0" y="117"/>
                </a:cxn>
                <a:cxn ang="0">
                  <a:pos x="7" y="91"/>
                </a:cxn>
                <a:cxn ang="0">
                  <a:pos x="18" y="67"/>
                </a:cxn>
                <a:cxn ang="0">
                  <a:pos x="29" y="45"/>
                </a:cxn>
                <a:cxn ang="0">
                  <a:pos x="36" y="25"/>
                </a:cxn>
                <a:cxn ang="0">
                  <a:pos x="47" y="10"/>
                </a:cxn>
                <a:cxn ang="0">
                  <a:pos x="61" y="2"/>
                </a:cxn>
                <a:cxn ang="0">
                  <a:pos x="78" y="0"/>
                </a:cxn>
                <a:cxn ang="0">
                  <a:pos x="97" y="3"/>
                </a:cxn>
                <a:cxn ang="0">
                  <a:pos x="115" y="11"/>
                </a:cxn>
                <a:cxn ang="0">
                  <a:pos x="135" y="21"/>
                </a:cxn>
                <a:cxn ang="0">
                  <a:pos x="151" y="31"/>
                </a:cxn>
                <a:cxn ang="0">
                  <a:pos x="167" y="42"/>
                </a:cxn>
                <a:cxn ang="0">
                  <a:pos x="199" y="60"/>
                </a:cxn>
                <a:cxn ang="0">
                  <a:pos x="228" y="79"/>
                </a:cxn>
                <a:cxn ang="0">
                  <a:pos x="256" y="99"/>
                </a:cxn>
                <a:cxn ang="0">
                  <a:pos x="281" y="118"/>
                </a:cxn>
                <a:cxn ang="0">
                  <a:pos x="306" y="141"/>
                </a:cxn>
                <a:cxn ang="0">
                  <a:pos x="329" y="164"/>
                </a:cxn>
                <a:cxn ang="0">
                  <a:pos x="352" y="191"/>
                </a:cxn>
                <a:cxn ang="0">
                  <a:pos x="374" y="220"/>
                </a:cxn>
              </a:cxnLst>
              <a:rect l="0" t="0" r="r" b="b"/>
              <a:pathLst>
                <a:path w="375" h="292">
                  <a:moveTo>
                    <a:pt x="374" y="220"/>
                  </a:moveTo>
                  <a:lnTo>
                    <a:pt x="375" y="232"/>
                  </a:lnTo>
                  <a:lnTo>
                    <a:pt x="375" y="244"/>
                  </a:lnTo>
                  <a:lnTo>
                    <a:pt x="371" y="253"/>
                  </a:lnTo>
                  <a:lnTo>
                    <a:pt x="367" y="262"/>
                  </a:lnTo>
                  <a:lnTo>
                    <a:pt x="361" y="270"/>
                  </a:lnTo>
                  <a:lnTo>
                    <a:pt x="354" y="277"/>
                  </a:lnTo>
                  <a:lnTo>
                    <a:pt x="347" y="285"/>
                  </a:lnTo>
                  <a:lnTo>
                    <a:pt x="341" y="292"/>
                  </a:lnTo>
                  <a:lnTo>
                    <a:pt x="318" y="278"/>
                  </a:lnTo>
                  <a:lnTo>
                    <a:pt x="296" y="266"/>
                  </a:lnTo>
                  <a:lnTo>
                    <a:pt x="275" y="255"/>
                  </a:lnTo>
                  <a:lnTo>
                    <a:pt x="254" y="242"/>
                  </a:lnTo>
                  <a:lnTo>
                    <a:pt x="233" y="231"/>
                  </a:lnTo>
                  <a:lnTo>
                    <a:pt x="214" y="220"/>
                  </a:lnTo>
                  <a:lnTo>
                    <a:pt x="194" y="209"/>
                  </a:lnTo>
                  <a:lnTo>
                    <a:pt x="175" y="199"/>
                  </a:lnTo>
                  <a:lnTo>
                    <a:pt x="154" y="188"/>
                  </a:lnTo>
                  <a:lnTo>
                    <a:pt x="135" y="178"/>
                  </a:lnTo>
                  <a:lnTo>
                    <a:pt x="114" y="168"/>
                  </a:lnTo>
                  <a:lnTo>
                    <a:pt x="93" y="159"/>
                  </a:lnTo>
                  <a:lnTo>
                    <a:pt x="71" y="148"/>
                  </a:lnTo>
                  <a:lnTo>
                    <a:pt x="48" y="138"/>
                  </a:lnTo>
                  <a:lnTo>
                    <a:pt x="25" y="128"/>
                  </a:lnTo>
                  <a:lnTo>
                    <a:pt x="0" y="117"/>
                  </a:lnTo>
                  <a:lnTo>
                    <a:pt x="7" y="91"/>
                  </a:lnTo>
                  <a:lnTo>
                    <a:pt x="18" y="67"/>
                  </a:lnTo>
                  <a:lnTo>
                    <a:pt x="29" y="45"/>
                  </a:lnTo>
                  <a:lnTo>
                    <a:pt x="36" y="25"/>
                  </a:lnTo>
                  <a:lnTo>
                    <a:pt x="47" y="10"/>
                  </a:lnTo>
                  <a:lnTo>
                    <a:pt x="61" y="2"/>
                  </a:lnTo>
                  <a:lnTo>
                    <a:pt x="78" y="0"/>
                  </a:lnTo>
                  <a:lnTo>
                    <a:pt x="97" y="3"/>
                  </a:lnTo>
                  <a:lnTo>
                    <a:pt x="115" y="11"/>
                  </a:lnTo>
                  <a:lnTo>
                    <a:pt x="135" y="21"/>
                  </a:lnTo>
                  <a:lnTo>
                    <a:pt x="151" y="31"/>
                  </a:lnTo>
                  <a:lnTo>
                    <a:pt x="167" y="42"/>
                  </a:lnTo>
                  <a:lnTo>
                    <a:pt x="199" y="60"/>
                  </a:lnTo>
                  <a:lnTo>
                    <a:pt x="228" y="79"/>
                  </a:lnTo>
                  <a:lnTo>
                    <a:pt x="256" y="99"/>
                  </a:lnTo>
                  <a:lnTo>
                    <a:pt x="281" y="118"/>
                  </a:lnTo>
                  <a:lnTo>
                    <a:pt x="306" y="141"/>
                  </a:lnTo>
                  <a:lnTo>
                    <a:pt x="329" y="164"/>
                  </a:lnTo>
                  <a:lnTo>
                    <a:pt x="352" y="191"/>
                  </a:lnTo>
                  <a:lnTo>
                    <a:pt x="374" y="220"/>
                  </a:lnTo>
                  <a:close/>
                </a:path>
              </a:pathLst>
            </a:custGeom>
            <a:solidFill>
              <a:srgbClr val="FFFFFF"/>
            </a:solidFill>
            <a:ln w="9525">
              <a:noFill/>
              <a:round/>
              <a:headEnd/>
              <a:tailEnd/>
            </a:ln>
          </p:spPr>
          <p:txBody>
            <a:bodyPr/>
            <a:lstStyle/>
            <a:p>
              <a:endParaRPr lang="tr-TR"/>
            </a:p>
          </p:txBody>
        </p:sp>
        <p:sp>
          <p:nvSpPr>
            <p:cNvPr id="79" name="Freeform 160"/>
            <p:cNvSpPr>
              <a:spLocks/>
            </p:cNvSpPr>
            <p:nvPr/>
          </p:nvSpPr>
          <p:spPr bwMode="auto">
            <a:xfrm>
              <a:off x="3041" y="2255"/>
              <a:ext cx="62" cy="21"/>
            </a:xfrm>
            <a:custGeom>
              <a:avLst/>
              <a:gdLst/>
              <a:ahLst/>
              <a:cxnLst>
                <a:cxn ang="0">
                  <a:pos x="124" y="41"/>
                </a:cxn>
                <a:cxn ang="0">
                  <a:pos x="112" y="33"/>
                </a:cxn>
                <a:cxn ang="0">
                  <a:pos x="96" y="26"/>
                </a:cxn>
                <a:cxn ang="0">
                  <a:pos x="80" y="22"/>
                </a:cxn>
                <a:cxn ang="0">
                  <a:pos x="63" y="19"/>
                </a:cxn>
                <a:cxn ang="0">
                  <a:pos x="45" y="18"/>
                </a:cxn>
                <a:cxn ang="0">
                  <a:pos x="30" y="18"/>
                </a:cxn>
                <a:cxn ang="0">
                  <a:pos x="14" y="18"/>
                </a:cxn>
                <a:cxn ang="0">
                  <a:pos x="0" y="18"/>
                </a:cxn>
                <a:cxn ang="0">
                  <a:pos x="10" y="5"/>
                </a:cxn>
                <a:cxn ang="0">
                  <a:pos x="25" y="0"/>
                </a:cxn>
                <a:cxn ang="0">
                  <a:pos x="44" y="0"/>
                </a:cxn>
                <a:cxn ang="0">
                  <a:pos x="63" y="4"/>
                </a:cxn>
                <a:cxn ang="0">
                  <a:pos x="81" y="11"/>
                </a:cxn>
                <a:cxn ang="0">
                  <a:pos x="99" y="20"/>
                </a:cxn>
                <a:cxn ang="0">
                  <a:pos x="114" y="32"/>
                </a:cxn>
                <a:cxn ang="0">
                  <a:pos x="124" y="41"/>
                </a:cxn>
              </a:cxnLst>
              <a:rect l="0" t="0" r="r" b="b"/>
              <a:pathLst>
                <a:path w="124" h="41">
                  <a:moveTo>
                    <a:pt x="124" y="41"/>
                  </a:moveTo>
                  <a:lnTo>
                    <a:pt x="112" y="33"/>
                  </a:lnTo>
                  <a:lnTo>
                    <a:pt x="96" y="26"/>
                  </a:lnTo>
                  <a:lnTo>
                    <a:pt x="80" y="22"/>
                  </a:lnTo>
                  <a:lnTo>
                    <a:pt x="63" y="19"/>
                  </a:lnTo>
                  <a:lnTo>
                    <a:pt x="45" y="18"/>
                  </a:lnTo>
                  <a:lnTo>
                    <a:pt x="30" y="18"/>
                  </a:lnTo>
                  <a:lnTo>
                    <a:pt x="14" y="18"/>
                  </a:lnTo>
                  <a:lnTo>
                    <a:pt x="0" y="18"/>
                  </a:lnTo>
                  <a:lnTo>
                    <a:pt x="10" y="5"/>
                  </a:lnTo>
                  <a:lnTo>
                    <a:pt x="25" y="0"/>
                  </a:lnTo>
                  <a:lnTo>
                    <a:pt x="44" y="0"/>
                  </a:lnTo>
                  <a:lnTo>
                    <a:pt x="63" y="4"/>
                  </a:lnTo>
                  <a:lnTo>
                    <a:pt x="81" y="11"/>
                  </a:lnTo>
                  <a:lnTo>
                    <a:pt x="99" y="20"/>
                  </a:lnTo>
                  <a:lnTo>
                    <a:pt x="114" y="32"/>
                  </a:lnTo>
                  <a:lnTo>
                    <a:pt x="124" y="41"/>
                  </a:lnTo>
                  <a:close/>
                </a:path>
              </a:pathLst>
            </a:custGeom>
            <a:solidFill>
              <a:srgbClr val="000000"/>
            </a:solidFill>
            <a:ln w="9525">
              <a:noFill/>
              <a:round/>
              <a:headEnd/>
              <a:tailEnd/>
            </a:ln>
          </p:spPr>
          <p:txBody>
            <a:bodyPr/>
            <a:lstStyle/>
            <a:p>
              <a:endParaRPr lang="tr-TR"/>
            </a:p>
          </p:txBody>
        </p:sp>
        <p:sp>
          <p:nvSpPr>
            <p:cNvPr id="80" name="Freeform 161"/>
            <p:cNvSpPr>
              <a:spLocks/>
            </p:cNvSpPr>
            <p:nvPr/>
          </p:nvSpPr>
          <p:spPr bwMode="auto">
            <a:xfrm>
              <a:off x="2873" y="2330"/>
              <a:ext cx="159" cy="25"/>
            </a:xfrm>
            <a:custGeom>
              <a:avLst/>
              <a:gdLst/>
              <a:ahLst/>
              <a:cxnLst>
                <a:cxn ang="0">
                  <a:pos x="317" y="50"/>
                </a:cxn>
                <a:cxn ang="0">
                  <a:pos x="299" y="47"/>
                </a:cxn>
                <a:cxn ang="0">
                  <a:pos x="280" y="46"/>
                </a:cxn>
                <a:cxn ang="0">
                  <a:pos x="260" y="43"/>
                </a:cxn>
                <a:cxn ang="0">
                  <a:pos x="239" y="41"/>
                </a:cxn>
                <a:cxn ang="0">
                  <a:pos x="219" y="40"/>
                </a:cxn>
                <a:cxn ang="0">
                  <a:pos x="199" y="39"/>
                </a:cxn>
                <a:cxn ang="0">
                  <a:pos x="178" y="37"/>
                </a:cxn>
                <a:cxn ang="0">
                  <a:pos x="157" y="36"/>
                </a:cxn>
                <a:cxn ang="0">
                  <a:pos x="136" y="33"/>
                </a:cxn>
                <a:cxn ang="0">
                  <a:pos x="116" y="32"/>
                </a:cxn>
                <a:cxn ang="0">
                  <a:pos x="95" y="29"/>
                </a:cxn>
                <a:cxn ang="0">
                  <a:pos x="75" y="26"/>
                </a:cxn>
                <a:cxn ang="0">
                  <a:pos x="56" y="22"/>
                </a:cxn>
                <a:cxn ang="0">
                  <a:pos x="36" y="18"/>
                </a:cxn>
                <a:cxn ang="0">
                  <a:pos x="18" y="12"/>
                </a:cxn>
                <a:cxn ang="0">
                  <a:pos x="0" y="7"/>
                </a:cxn>
                <a:cxn ang="0">
                  <a:pos x="155" y="0"/>
                </a:cxn>
                <a:cxn ang="0">
                  <a:pos x="159" y="1"/>
                </a:cxn>
                <a:cxn ang="0">
                  <a:pos x="173" y="4"/>
                </a:cxn>
                <a:cxn ang="0">
                  <a:pos x="192" y="9"/>
                </a:cxn>
                <a:cxn ang="0">
                  <a:pos x="216" y="16"/>
                </a:cxn>
                <a:cxn ang="0">
                  <a:pos x="242" y="23"/>
                </a:cxn>
                <a:cxn ang="0">
                  <a:pos x="269" y="32"/>
                </a:cxn>
                <a:cxn ang="0">
                  <a:pos x="295" y="41"/>
                </a:cxn>
                <a:cxn ang="0">
                  <a:pos x="317" y="50"/>
                </a:cxn>
              </a:cxnLst>
              <a:rect l="0" t="0" r="r" b="b"/>
              <a:pathLst>
                <a:path w="317" h="50">
                  <a:moveTo>
                    <a:pt x="317" y="50"/>
                  </a:moveTo>
                  <a:lnTo>
                    <a:pt x="299" y="47"/>
                  </a:lnTo>
                  <a:lnTo>
                    <a:pt x="280" y="46"/>
                  </a:lnTo>
                  <a:lnTo>
                    <a:pt x="260" y="43"/>
                  </a:lnTo>
                  <a:lnTo>
                    <a:pt x="239" y="41"/>
                  </a:lnTo>
                  <a:lnTo>
                    <a:pt x="219" y="40"/>
                  </a:lnTo>
                  <a:lnTo>
                    <a:pt x="199" y="39"/>
                  </a:lnTo>
                  <a:lnTo>
                    <a:pt x="178" y="37"/>
                  </a:lnTo>
                  <a:lnTo>
                    <a:pt x="157" y="36"/>
                  </a:lnTo>
                  <a:lnTo>
                    <a:pt x="136" y="33"/>
                  </a:lnTo>
                  <a:lnTo>
                    <a:pt x="116" y="32"/>
                  </a:lnTo>
                  <a:lnTo>
                    <a:pt x="95" y="29"/>
                  </a:lnTo>
                  <a:lnTo>
                    <a:pt x="75" y="26"/>
                  </a:lnTo>
                  <a:lnTo>
                    <a:pt x="56" y="22"/>
                  </a:lnTo>
                  <a:lnTo>
                    <a:pt x="36" y="18"/>
                  </a:lnTo>
                  <a:lnTo>
                    <a:pt x="18" y="12"/>
                  </a:lnTo>
                  <a:lnTo>
                    <a:pt x="0" y="7"/>
                  </a:lnTo>
                  <a:lnTo>
                    <a:pt x="155" y="0"/>
                  </a:lnTo>
                  <a:lnTo>
                    <a:pt x="159" y="1"/>
                  </a:lnTo>
                  <a:lnTo>
                    <a:pt x="173" y="4"/>
                  </a:lnTo>
                  <a:lnTo>
                    <a:pt x="192" y="9"/>
                  </a:lnTo>
                  <a:lnTo>
                    <a:pt x="216" y="16"/>
                  </a:lnTo>
                  <a:lnTo>
                    <a:pt x="242" y="23"/>
                  </a:lnTo>
                  <a:lnTo>
                    <a:pt x="269" y="32"/>
                  </a:lnTo>
                  <a:lnTo>
                    <a:pt x="295" y="41"/>
                  </a:lnTo>
                  <a:lnTo>
                    <a:pt x="317" y="50"/>
                  </a:lnTo>
                  <a:close/>
                </a:path>
              </a:pathLst>
            </a:custGeom>
            <a:solidFill>
              <a:srgbClr val="FFFFFF"/>
            </a:solidFill>
            <a:ln w="9525">
              <a:noFill/>
              <a:round/>
              <a:headEnd/>
              <a:tailEnd/>
            </a:ln>
          </p:spPr>
          <p:txBody>
            <a:bodyPr/>
            <a:lstStyle/>
            <a:p>
              <a:endParaRPr lang="tr-TR"/>
            </a:p>
          </p:txBody>
        </p:sp>
        <p:sp>
          <p:nvSpPr>
            <p:cNvPr id="81" name="Freeform 162"/>
            <p:cNvSpPr>
              <a:spLocks/>
            </p:cNvSpPr>
            <p:nvPr/>
          </p:nvSpPr>
          <p:spPr bwMode="auto">
            <a:xfrm>
              <a:off x="3437" y="2581"/>
              <a:ext cx="59" cy="106"/>
            </a:xfrm>
            <a:custGeom>
              <a:avLst/>
              <a:gdLst/>
              <a:ahLst/>
              <a:cxnLst>
                <a:cxn ang="0">
                  <a:pos x="70" y="25"/>
                </a:cxn>
                <a:cxn ang="0">
                  <a:pos x="57" y="45"/>
                </a:cxn>
                <a:cxn ang="0">
                  <a:pos x="47" y="67"/>
                </a:cxn>
                <a:cxn ang="0">
                  <a:pos x="38" y="91"/>
                </a:cxn>
                <a:cxn ang="0">
                  <a:pos x="29" y="113"/>
                </a:cxn>
                <a:cxn ang="0">
                  <a:pos x="21" y="137"/>
                </a:cxn>
                <a:cxn ang="0">
                  <a:pos x="14" y="160"/>
                </a:cxn>
                <a:cxn ang="0">
                  <a:pos x="7" y="183"/>
                </a:cxn>
                <a:cxn ang="0">
                  <a:pos x="0" y="202"/>
                </a:cxn>
                <a:cxn ang="0">
                  <a:pos x="3" y="209"/>
                </a:cxn>
                <a:cxn ang="0">
                  <a:pos x="8" y="213"/>
                </a:cxn>
                <a:cxn ang="0">
                  <a:pos x="14" y="213"/>
                </a:cxn>
                <a:cxn ang="0">
                  <a:pos x="20" y="213"/>
                </a:cxn>
                <a:cxn ang="0">
                  <a:pos x="26" y="212"/>
                </a:cxn>
                <a:cxn ang="0">
                  <a:pos x="33" y="209"/>
                </a:cxn>
                <a:cxn ang="0">
                  <a:pos x="40" y="208"/>
                </a:cxn>
                <a:cxn ang="0">
                  <a:pos x="46" y="206"/>
                </a:cxn>
                <a:cxn ang="0">
                  <a:pos x="57" y="177"/>
                </a:cxn>
                <a:cxn ang="0">
                  <a:pos x="67" y="149"/>
                </a:cxn>
                <a:cxn ang="0">
                  <a:pos x="77" y="124"/>
                </a:cxn>
                <a:cxn ang="0">
                  <a:pos x="86" y="99"/>
                </a:cxn>
                <a:cxn ang="0">
                  <a:pos x="95" y="75"/>
                </a:cxn>
                <a:cxn ang="0">
                  <a:pos x="103" y="50"/>
                </a:cxn>
                <a:cxn ang="0">
                  <a:pos x="111" y="25"/>
                </a:cxn>
                <a:cxn ang="0">
                  <a:pos x="120" y="0"/>
                </a:cxn>
                <a:cxn ang="0">
                  <a:pos x="116" y="0"/>
                </a:cxn>
                <a:cxn ang="0">
                  <a:pos x="109" y="2"/>
                </a:cxn>
                <a:cxn ang="0">
                  <a:pos x="103" y="5"/>
                </a:cxn>
                <a:cxn ang="0">
                  <a:pos x="96" y="9"/>
                </a:cxn>
                <a:cxn ang="0">
                  <a:pos x="89" y="13"/>
                </a:cxn>
                <a:cxn ang="0">
                  <a:pos x="82" y="17"/>
                </a:cxn>
                <a:cxn ang="0">
                  <a:pos x="75" y="21"/>
                </a:cxn>
                <a:cxn ang="0">
                  <a:pos x="70" y="25"/>
                </a:cxn>
              </a:cxnLst>
              <a:rect l="0" t="0" r="r" b="b"/>
              <a:pathLst>
                <a:path w="120" h="213">
                  <a:moveTo>
                    <a:pt x="70" y="25"/>
                  </a:moveTo>
                  <a:lnTo>
                    <a:pt x="57" y="45"/>
                  </a:lnTo>
                  <a:lnTo>
                    <a:pt x="47" y="67"/>
                  </a:lnTo>
                  <a:lnTo>
                    <a:pt x="38" y="91"/>
                  </a:lnTo>
                  <a:lnTo>
                    <a:pt x="29" y="113"/>
                  </a:lnTo>
                  <a:lnTo>
                    <a:pt x="21" y="137"/>
                  </a:lnTo>
                  <a:lnTo>
                    <a:pt x="14" y="160"/>
                  </a:lnTo>
                  <a:lnTo>
                    <a:pt x="7" y="183"/>
                  </a:lnTo>
                  <a:lnTo>
                    <a:pt x="0" y="202"/>
                  </a:lnTo>
                  <a:lnTo>
                    <a:pt x="3" y="209"/>
                  </a:lnTo>
                  <a:lnTo>
                    <a:pt x="8" y="213"/>
                  </a:lnTo>
                  <a:lnTo>
                    <a:pt x="14" y="213"/>
                  </a:lnTo>
                  <a:lnTo>
                    <a:pt x="20" y="213"/>
                  </a:lnTo>
                  <a:lnTo>
                    <a:pt x="26" y="212"/>
                  </a:lnTo>
                  <a:lnTo>
                    <a:pt x="33" y="209"/>
                  </a:lnTo>
                  <a:lnTo>
                    <a:pt x="40" y="208"/>
                  </a:lnTo>
                  <a:lnTo>
                    <a:pt x="46" y="206"/>
                  </a:lnTo>
                  <a:lnTo>
                    <a:pt x="57" y="177"/>
                  </a:lnTo>
                  <a:lnTo>
                    <a:pt x="67" y="149"/>
                  </a:lnTo>
                  <a:lnTo>
                    <a:pt x="77" y="124"/>
                  </a:lnTo>
                  <a:lnTo>
                    <a:pt x="86" y="99"/>
                  </a:lnTo>
                  <a:lnTo>
                    <a:pt x="95" y="75"/>
                  </a:lnTo>
                  <a:lnTo>
                    <a:pt x="103" y="50"/>
                  </a:lnTo>
                  <a:lnTo>
                    <a:pt x="111" y="25"/>
                  </a:lnTo>
                  <a:lnTo>
                    <a:pt x="120" y="0"/>
                  </a:lnTo>
                  <a:lnTo>
                    <a:pt x="116" y="0"/>
                  </a:lnTo>
                  <a:lnTo>
                    <a:pt x="109" y="2"/>
                  </a:lnTo>
                  <a:lnTo>
                    <a:pt x="103" y="5"/>
                  </a:lnTo>
                  <a:lnTo>
                    <a:pt x="96" y="9"/>
                  </a:lnTo>
                  <a:lnTo>
                    <a:pt x="89" y="13"/>
                  </a:lnTo>
                  <a:lnTo>
                    <a:pt x="82" y="17"/>
                  </a:lnTo>
                  <a:lnTo>
                    <a:pt x="75" y="21"/>
                  </a:lnTo>
                  <a:lnTo>
                    <a:pt x="70" y="25"/>
                  </a:lnTo>
                  <a:close/>
                </a:path>
              </a:pathLst>
            </a:custGeom>
            <a:solidFill>
              <a:srgbClr val="FFFFFF"/>
            </a:solidFill>
            <a:ln w="9525">
              <a:noFill/>
              <a:round/>
              <a:headEnd/>
              <a:tailEnd/>
            </a:ln>
          </p:spPr>
          <p:txBody>
            <a:bodyPr/>
            <a:lstStyle/>
            <a:p>
              <a:endParaRPr lang="tr-TR"/>
            </a:p>
          </p:txBody>
        </p:sp>
      </p:grpSp>
      <p:grpSp>
        <p:nvGrpSpPr>
          <p:cNvPr id="82" name="Group 163"/>
          <p:cNvGrpSpPr>
            <a:grpSpLocks/>
          </p:cNvGrpSpPr>
          <p:nvPr/>
        </p:nvGrpSpPr>
        <p:grpSpPr bwMode="auto">
          <a:xfrm>
            <a:off x="6300192" y="1412776"/>
            <a:ext cx="1798638" cy="2119313"/>
            <a:chOff x="2608" y="2208"/>
            <a:chExt cx="1133" cy="1335"/>
          </a:xfrm>
        </p:grpSpPr>
        <p:sp>
          <p:nvSpPr>
            <p:cNvPr id="83" name="Freeform 164"/>
            <p:cNvSpPr>
              <a:spLocks/>
            </p:cNvSpPr>
            <p:nvPr/>
          </p:nvSpPr>
          <p:spPr bwMode="auto">
            <a:xfrm>
              <a:off x="2740" y="2345"/>
              <a:ext cx="469" cy="457"/>
            </a:xfrm>
            <a:custGeom>
              <a:avLst/>
              <a:gdLst/>
              <a:ahLst/>
              <a:cxnLst>
                <a:cxn ang="0">
                  <a:pos x="30" y="339"/>
                </a:cxn>
                <a:cxn ang="0">
                  <a:pos x="82" y="317"/>
                </a:cxn>
                <a:cxn ang="0">
                  <a:pos x="130" y="275"/>
                </a:cxn>
                <a:cxn ang="0">
                  <a:pos x="173" y="202"/>
                </a:cxn>
                <a:cxn ang="0">
                  <a:pos x="202" y="131"/>
                </a:cxn>
                <a:cxn ang="0">
                  <a:pos x="234" y="92"/>
                </a:cxn>
                <a:cxn ang="0">
                  <a:pos x="273" y="54"/>
                </a:cxn>
                <a:cxn ang="0">
                  <a:pos x="311" y="22"/>
                </a:cxn>
                <a:cxn ang="0">
                  <a:pos x="337" y="6"/>
                </a:cxn>
                <a:cxn ang="0">
                  <a:pos x="390" y="0"/>
                </a:cxn>
                <a:cxn ang="0">
                  <a:pos x="472" y="1"/>
                </a:cxn>
                <a:cxn ang="0">
                  <a:pos x="571" y="7"/>
                </a:cxn>
                <a:cxn ang="0">
                  <a:pos x="675" y="19"/>
                </a:cxn>
                <a:cxn ang="0">
                  <a:pos x="771" y="37"/>
                </a:cxn>
                <a:cxn ang="0">
                  <a:pos x="849" y="61"/>
                </a:cxn>
                <a:cxn ang="0">
                  <a:pos x="895" y="90"/>
                </a:cxn>
                <a:cxn ang="0">
                  <a:pos x="909" y="143"/>
                </a:cxn>
                <a:cxn ang="0">
                  <a:pos x="927" y="227"/>
                </a:cxn>
                <a:cxn ang="0">
                  <a:pos x="938" y="318"/>
                </a:cxn>
                <a:cxn ang="0">
                  <a:pos x="924" y="412"/>
                </a:cxn>
                <a:cxn ang="0">
                  <a:pos x="887" y="482"/>
                </a:cxn>
                <a:cxn ang="0">
                  <a:pos x="846" y="545"/>
                </a:cxn>
                <a:cxn ang="0">
                  <a:pos x="798" y="619"/>
                </a:cxn>
                <a:cxn ang="0">
                  <a:pos x="745" y="698"/>
                </a:cxn>
                <a:cxn ang="0">
                  <a:pos x="693" y="773"/>
                </a:cxn>
                <a:cxn ang="0">
                  <a:pos x="646" y="838"/>
                </a:cxn>
                <a:cxn ang="0">
                  <a:pos x="608" y="887"/>
                </a:cxn>
                <a:cxn ang="0">
                  <a:pos x="583" y="912"/>
                </a:cxn>
                <a:cxn ang="0">
                  <a:pos x="560" y="907"/>
                </a:cxn>
                <a:cxn ang="0">
                  <a:pos x="503" y="900"/>
                </a:cxn>
                <a:cxn ang="0">
                  <a:pos x="423" y="895"/>
                </a:cxn>
                <a:cxn ang="0">
                  <a:pos x="331" y="880"/>
                </a:cxn>
                <a:cxn ang="0">
                  <a:pos x="235" y="841"/>
                </a:cxn>
                <a:cxn ang="0">
                  <a:pos x="144" y="768"/>
                </a:cxn>
                <a:cxn ang="0">
                  <a:pos x="67" y="647"/>
                </a:cxn>
                <a:cxn ang="0">
                  <a:pos x="16" y="464"/>
                </a:cxn>
              </a:cxnLst>
              <a:rect l="0" t="0" r="r" b="b"/>
              <a:pathLst>
                <a:path w="938" h="914">
                  <a:moveTo>
                    <a:pt x="0" y="348"/>
                  </a:moveTo>
                  <a:lnTo>
                    <a:pt x="30" y="339"/>
                  </a:lnTo>
                  <a:lnTo>
                    <a:pt x="56" y="331"/>
                  </a:lnTo>
                  <a:lnTo>
                    <a:pt x="82" y="317"/>
                  </a:lnTo>
                  <a:lnTo>
                    <a:pt x="107" y="300"/>
                  </a:lnTo>
                  <a:lnTo>
                    <a:pt x="130" y="275"/>
                  </a:lnTo>
                  <a:lnTo>
                    <a:pt x="152" y="243"/>
                  </a:lnTo>
                  <a:lnTo>
                    <a:pt x="173" y="202"/>
                  </a:lnTo>
                  <a:lnTo>
                    <a:pt x="192" y="149"/>
                  </a:lnTo>
                  <a:lnTo>
                    <a:pt x="202" y="131"/>
                  </a:lnTo>
                  <a:lnTo>
                    <a:pt x="217" y="111"/>
                  </a:lnTo>
                  <a:lnTo>
                    <a:pt x="234" y="92"/>
                  </a:lnTo>
                  <a:lnTo>
                    <a:pt x="254" y="72"/>
                  </a:lnTo>
                  <a:lnTo>
                    <a:pt x="273" y="54"/>
                  </a:lnTo>
                  <a:lnTo>
                    <a:pt x="293" y="37"/>
                  </a:lnTo>
                  <a:lnTo>
                    <a:pt x="311" y="22"/>
                  </a:lnTo>
                  <a:lnTo>
                    <a:pt x="325" y="10"/>
                  </a:lnTo>
                  <a:lnTo>
                    <a:pt x="337" y="6"/>
                  </a:lnTo>
                  <a:lnTo>
                    <a:pt x="358" y="1"/>
                  </a:lnTo>
                  <a:lnTo>
                    <a:pt x="390" y="0"/>
                  </a:lnTo>
                  <a:lnTo>
                    <a:pt x="427" y="0"/>
                  </a:lnTo>
                  <a:lnTo>
                    <a:pt x="472" y="1"/>
                  </a:lnTo>
                  <a:lnTo>
                    <a:pt x="519" y="4"/>
                  </a:lnTo>
                  <a:lnTo>
                    <a:pt x="571" y="7"/>
                  </a:lnTo>
                  <a:lnTo>
                    <a:pt x="622" y="12"/>
                  </a:lnTo>
                  <a:lnTo>
                    <a:pt x="675" y="19"/>
                  </a:lnTo>
                  <a:lnTo>
                    <a:pt x="725" y="28"/>
                  </a:lnTo>
                  <a:lnTo>
                    <a:pt x="771" y="37"/>
                  </a:lnTo>
                  <a:lnTo>
                    <a:pt x="813" y="49"/>
                  </a:lnTo>
                  <a:lnTo>
                    <a:pt x="849" y="61"/>
                  </a:lnTo>
                  <a:lnTo>
                    <a:pt x="877" y="75"/>
                  </a:lnTo>
                  <a:lnTo>
                    <a:pt x="895" y="90"/>
                  </a:lnTo>
                  <a:lnTo>
                    <a:pt x="903" y="107"/>
                  </a:lnTo>
                  <a:lnTo>
                    <a:pt x="909" y="143"/>
                  </a:lnTo>
                  <a:lnTo>
                    <a:pt x="919" y="184"/>
                  </a:lnTo>
                  <a:lnTo>
                    <a:pt x="927" y="227"/>
                  </a:lnTo>
                  <a:lnTo>
                    <a:pt x="935" y="272"/>
                  </a:lnTo>
                  <a:lnTo>
                    <a:pt x="938" y="318"/>
                  </a:lnTo>
                  <a:lnTo>
                    <a:pt x="935" y="366"/>
                  </a:lnTo>
                  <a:lnTo>
                    <a:pt x="924" y="412"/>
                  </a:lnTo>
                  <a:lnTo>
                    <a:pt x="902" y="457"/>
                  </a:lnTo>
                  <a:lnTo>
                    <a:pt x="887" y="482"/>
                  </a:lnTo>
                  <a:lnTo>
                    <a:pt x="867" y="512"/>
                  </a:lnTo>
                  <a:lnTo>
                    <a:pt x="846" y="545"/>
                  </a:lnTo>
                  <a:lnTo>
                    <a:pt x="823" y="581"/>
                  </a:lnTo>
                  <a:lnTo>
                    <a:pt x="798" y="619"/>
                  </a:lnTo>
                  <a:lnTo>
                    <a:pt x="771" y="658"/>
                  </a:lnTo>
                  <a:lnTo>
                    <a:pt x="745" y="698"/>
                  </a:lnTo>
                  <a:lnTo>
                    <a:pt x="718" y="736"/>
                  </a:lnTo>
                  <a:lnTo>
                    <a:pt x="693" y="773"/>
                  </a:lnTo>
                  <a:lnTo>
                    <a:pt x="668" y="808"/>
                  </a:lnTo>
                  <a:lnTo>
                    <a:pt x="646" y="838"/>
                  </a:lnTo>
                  <a:lnTo>
                    <a:pt x="625" y="866"/>
                  </a:lnTo>
                  <a:lnTo>
                    <a:pt x="608" y="887"/>
                  </a:lnTo>
                  <a:lnTo>
                    <a:pt x="593" y="904"/>
                  </a:lnTo>
                  <a:lnTo>
                    <a:pt x="583" y="912"/>
                  </a:lnTo>
                  <a:lnTo>
                    <a:pt x="576" y="914"/>
                  </a:lnTo>
                  <a:lnTo>
                    <a:pt x="560" y="907"/>
                  </a:lnTo>
                  <a:lnTo>
                    <a:pt x="535" y="902"/>
                  </a:lnTo>
                  <a:lnTo>
                    <a:pt x="503" y="900"/>
                  </a:lnTo>
                  <a:lnTo>
                    <a:pt x="465" y="898"/>
                  </a:lnTo>
                  <a:lnTo>
                    <a:pt x="423" y="895"/>
                  </a:lnTo>
                  <a:lnTo>
                    <a:pt x="379" y="890"/>
                  </a:lnTo>
                  <a:lnTo>
                    <a:pt x="331" y="880"/>
                  </a:lnTo>
                  <a:lnTo>
                    <a:pt x="283" y="863"/>
                  </a:lnTo>
                  <a:lnTo>
                    <a:pt x="235" y="841"/>
                  </a:lnTo>
                  <a:lnTo>
                    <a:pt x="188" y="809"/>
                  </a:lnTo>
                  <a:lnTo>
                    <a:pt x="144" y="768"/>
                  </a:lnTo>
                  <a:lnTo>
                    <a:pt x="103" y="713"/>
                  </a:lnTo>
                  <a:lnTo>
                    <a:pt x="67" y="647"/>
                  </a:lnTo>
                  <a:lnTo>
                    <a:pt x="38" y="563"/>
                  </a:lnTo>
                  <a:lnTo>
                    <a:pt x="16" y="464"/>
                  </a:lnTo>
                  <a:lnTo>
                    <a:pt x="0" y="348"/>
                  </a:lnTo>
                  <a:close/>
                </a:path>
              </a:pathLst>
            </a:custGeom>
            <a:solidFill>
              <a:srgbClr val="FFFFFF"/>
            </a:solidFill>
            <a:ln w="9525">
              <a:noFill/>
              <a:round/>
              <a:headEnd/>
              <a:tailEnd/>
            </a:ln>
          </p:spPr>
          <p:txBody>
            <a:bodyPr/>
            <a:lstStyle/>
            <a:p>
              <a:endParaRPr lang="tr-TR"/>
            </a:p>
          </p:txBody>
        </p:sp>
        <p:sp>
          <p:nvSpPr>
            <p:cNvPr id="84" name="Freeform 165"/>
            <p:cNvSpPr>
              <a:spLocks/>
            </p:cNvSpPr>
            <p:nvPr/>
          </p:nvSpPr>
          <p:spPr bwMode="auto">
            <a:xfrm>
              <a:off x="3027" y="2403"/>
              <a:ext cx="66" cy="16"/>
            </a:xfrm>
            <a:custGeom>
              <a:avLst/>
              <a:gdLst/>
              <a:ahLst/>
              <a:cxnLst>
                <a:cxn ang="0">
                  <a:pos x="0" y="32"/>
                </a:cxn>
                <a:cxn ang="0">
                  <a:pos x="4" y="23"/>
                </a:cxn>
                <a:cxn ang="0">
                  <a:pos x="12" y="18"/>
                </a:cxn>
                <a:cxn ang="0">
                  <a:pos x="21" y="12"/>
                </a:cxn>
                <a:cxn ang="0">
                  <a:pos x="32" y="8"/>
                </a:cxn>
                <a:cxn ang="0">
                  <a:pos x="44" y="5"/>
                </a:cxn>
                <a:cxn ang="0">
                  <a:pos x="57" y="3"/>
                </a:cxn>
                <a:cxn ang="0">
                  <a:pos x="68" y="1"/>
                </a:cxn>
                <a:cxn ang="0">
                  <a:pos x="81" y="0"/>
                </a:cxn>
                <a:cxn ang="0">
                  <a:pos x="131" y="4"/>
                </a:cxn>
                <a:cxn ang="0">
                  <a:pos x="0" y="32"/>
                </a:cxn>
              </a:cxnLst>
              <a:rect l="0" t="0" r="r" b="b"/>
              <a:pathLst>
                <a:path w="131" h="32">
                  <a:moveTo>
                    <a:pt x="0" y="32"/>
                  </a:moveTo>
                  <a:lnTo>
                    <a:pt x="4" y="23"/>
                  </a:lnTo>
                  <a:lnTo>
                    <a:pt x="12" y="18"/>
                  </a:lnTo>
                  <a:lnTo>
                    <a:pt x="21" y="12"/>
                  </a:lnTo>
                  <a:lnTo>
                    <a:pt x="32" y="8"/>
                  </a:lnTo>
                  <a:lnTo>
                    <a:pt x="44" y="5"/>
                  </a:lnTo>
                  <a:lnTo>
                    <a:pt x="57" y="3"/>
                  </a:lnTo>
                  <a:lnTo>
                    <a:pt x="68" y="1"/>
                  </a:lnTo>
                  <a:lnTo>
                    <a:pt x="81" y="0"/>
                  </a:lnTo>
                  <a:lnTo>
                    <a:pt x="131" y="4"/>
                  </a:lnTo>
                  <a:lnTo>
                    <a:pt x="0" y="32"/>
                  </a:lnTo>
                  <a:close/>
                </a:path>
              </a:pathLst>
            </a:custGeom>
            <a:solidFill>
              <a:srgbClr val="000000"/>
            </a:solidFill>
            <a:ln w="9525">
              <a:noFill/>
              <a:round/>
              <a:headEnd/>
              <a:tailEnd/>
            </a:ln>
          </p:spPr>
          <p:txBody>
            <a:bodyPr/>
            <a:lstStyle/>
            <a:p>
              <a:endParaRPr lang="tr-TR"/>
            </a:p>
          </p:txBody>
        </p:sp>
        <p:sp>
          <p:nvSpPr>
            <p:cNvPr id="85" name="Freeform 166"/>
            <p:cNvSpPr>
              <a:spLocks/>
            </p:cNvSpPr>
            <p:nvPr/>
          </p:nvSpPr>
          <p:spPr bwMode="auto">
            <a:xfrm>
              <a:off x="3053" y="2427"/>
              <a:ext cx="61" cy="10"/>
            </a:xfrm>
            <a:custGeom>
              <a:avLst/>
              <a:gdLst/>
              <a:ahLst/>
              <a:cxnLst>
                <a:cxn ang="0">
                  <a:pos x="124" y="0"/>
                </a:cxn>
                <a:cxn ang="0">
                  <a:pos x="111" y="7"/>
                </a:cxn>
                <a:cxn ang="0">
                  <a:pos x="97" y="11"/>
                </a:cxn>
                <a:cxn ang="0">
                  <a:pos x="84" y="15"/>
                </a:cxn>
                <a:cxn ang="0">
                  <a:pos x="70" y="17"/>
                </a:cxn>
                <a:cxn ang="0">
                  <a:pos x="54" y="18"/>
                </a:cxn>
                <a:cxn ang="0">
                  <a:pos x="38" y="20"/>
                </a:cxn>
                <a:cxn ang="0">
                  <a:pos x="20" y="20"/>
                </a:cxn>
                <a:cxn ang="0">
                  <a:pos x="0" y="20"/>
                </a:cxn>
                <a:cxn ang="0">
                  <a:pos x="13" y="13"/>
                </a:cxn>
                <a:cxn ang="0">
                  <a:pos x="26" y="8"/>
                </a:cxn>
                <a:cxn ang="0">
                  <a:pos x="42" y="4"/>
                </a:cxn>
                <a:cxn ang="0">
                  <a:pos x="57" y="3"/>
                </a:cxn>
                <a:cxn ang="0">
                  <a:pos x="74" y="1"/>
                </a:cxn>
                <a:cxn ang="0">
                  <a:pos x="90" y="0"/>
                </a:cxn>
                <a:cxn ang="0">
                  <a:pos x="107" y="0"/>
                </a:cxn>
                <a:cxn ang="0">
                  <a:pos x="124" y="0"/>
                </a:cxn>
              </a:cxnLst>
              <a:rect l="0" t="0" r="r" b="b"/>
              <a:pathLst>
                <a:path w="124" h="20">
                  <a:moveTo>
                    <a:pt x="124" y="0"/>
                  </a:moveTo>
                  <a:lnTo>
                    <a:pt x="111" y="7"/>
                  </a:lnTo>
                  <a:lnTo>
                    <a:pt x="97" y="11"/>
                  </a:lnTo>
                  <a:lnTo>
                    <a:pt x="84" y="15"/>
                  </a:lnTo>
                  <a:lnTo>
                    <a:pt x="70" y="17"/>
                  </a:lnTo>
                  <a:lnTo>
                    <a:pt x="54" y="18"/>
                  </a:lnTo>
                  <a:lnTo>
                    <a:pt x="38" y="20"/>
                  </a:lnTo>
                  <a:lnTo>
                    <a:pt x="20" y="20"/>
                  </a:lnTo>
                  <a:lnTo>
                    <a:pt x="0" y="20"/>
                  </a:lnTo>
                  <a:lnTo>
                    <a:pt x="13" y="13"/>
                  </a:lnTo>
                  <a:lnTo>
                    <a:pt x="26" y="8"/>
                  </a:lnTo>
                  <a:lnTo>
                    <a:pt x="42" y="4"/>
                  </a:lnTo>
                  <a:lnTo>
                    <a:pt x="57" y="3"/>
                  </a:lnTo>
                  <a:lnTo>
                    <a:pt x="74" y="1"/>
                  </a:lnTo>
                  <a:lnTo>
                    <a:pt x="90" y="0"/>
                  </a:lnTo>
                  <a:lnTo>
                    <a:pt x="107" y="0"/>
                  </a:lnTo>
                  <a:lnTo>
                    <a:pt x="124" y="0"/>
                  </a:lnTo>
                  <a:close/>
                </a:path>
              </a:pathLst>
            </a:custGeom>
            <a:solidFill>
              <a:srgbClr val="000000"/>
            </a:solidFill>
            <a:ln w="9525">
              <a:noFill/>
              <a:round/>
              <a:headEnd/>
              <a:tailEnd/>
            </a:ln>
          </p:spPr>
          <p:txBody>
            <a:bodyPr/>
            <a:lstStyle/>
            <a:p>
              <a:endParaRPr lang="tr-TR"/>
            </a:p>
          </p:txBody>
        </p:sp>
        <p:sp>
          <p:nvSpPr>
            <p:cNvPr id="86" name="Freeform 167"/>
            <p:cNvSpPr>
              <a:spLocks/>
            </p:cNvSpPr>
            <p:nvPr/>
          </p:nvSpPr>
          <p:spPr bwMode="auto">
            <a:xfrm>
              <a:off x="2851" y="2459"/>
              <a:ext cx="28" cy="41"/>
            </a:xfrm>
            <a:custGeom>
              <a:avLst/>
              <a:gdLst/>
              <a:ahLst/>
              <a:cxnLst>
                <a:cxn ang="0">
                  <a:pos x="54" y="21"/>
                </a:cxn>
                <a:cxn ang="0">
                  <a:pos x="56" y="35"/>
                </a:cxn>
                <a:cxn ang="0">
                  <a:pos x="56" y="47"/>
                </a:cxn>
                <a:cxn ang="0">
                  <a:pos x="54" y="57"/>
                </a:cxn>
                <a:cxn ang="0">
                  <a:pos x="50" y="65"/>
                </a:cxn>
                <a:cxn ang="0">
                  <a:pos x="44" y="72"/>
                </a:cxn>
                <a:cxn ang="0">
                  <a:pos x="36" y="76"/>
                </a:cxn>
                <a:cxn ang="0">
                  <a:pos x="26" y="79"/>
                </a:cxn>
                <a:cxn ang="0">
                  <a:pos x="15" y="82"/>
                </a:cxn>
                <a:cxn ang="0">
                  <a:pos x="1" y="68"/>
                </a:cxn>
                <a:cxn ang="0">
                  <a:pos x="0" y="49"/>
                </a:cxn>
                <a:cxn ang="0">
                  <a:pos x="6" y="26"/>
                </a:cxn>
                <a:cxn ang="0">
                  <a:pos x="12" y="8"/>
                </a:cxn>
                <a:cxn ang="0">
                  <a:pos x="18" y="3"/>
                </a:cxn>
                <a:cxn ang="0">
                  <a:pos x="25" y="0"/>
                </a:cxn>
                <a:cxn ang="0">
                  <a:pos x="32" y="1"/>
                </a:cxn>
                <a:cxn ang="0">
                  <a:pos x="38" y="4"/>
                </a:cxn>
                <a:cxn ang="0">
                  <a:pos x="43" y="10"/>
                </a:cxn>
                <a:cxn ang="0">
                  <a:pos x="49" y="14"/>
                </a:cxn>
                <a:cxn ang="0">
                  <a:pos x="51" y="18"/>
                </a:cxn>
                <a:cxn ang="0">
                  <a:pos x="54" y="21"/>
                </a:cxn>
              </a:cxnLst>
              <a:rect l="0" t="0" r="r" b="b"/>
              <a:pathLst>
                <a:path w="56" h="82">
                  <a:moveTo>
                    <a:pt x="54" y="21"/>
                  </a:moveTo>
                  <a:lnTo>
                    <a:pt x="56" y="35"/>
                  </a:lnTo>
                  <a:lnTo>
                    <a:pt x="56" y="47"/>
                  </a:lnTo>
                  <a:lnTo>
                    <a:pt x="54" y="57"/>
                  </a:lnTo>
                  <a:lnTo>
                    <a:pt x="50" y="65"/>
                  </a:lnTo>
                  <a:lnTo>
                    <a:pt x="44" y="72"/>
                  </a:lnTo>
                  <a:lnTo>
                    <a:pt x="36" y="76"/>
                  </a:lnTo>
                  <a:lnTo>
                    <a:pt x="26" y="79"/>
                  </a:lnTo>
                  <a:lnTo>
                    <a:pt x="15" y="82"/>
                  </a:lnTo>
                  <a:lnTo>
                    <a:pt x="1" y="68"/>
                  </a:lnTo>
                  <a:lnTo>
                    <a:pt x="0" y="49"/>
                  </a:lnTo>
                  <a:lnTo>
                    <a:pt x="6" y="26"/>
                  </a:lnTo>
                  <a:lnTo>
                    <a:pt x="12" y="8"/>
                  </a:lnTo>
                  <a:lnTo>
                    <a:pt x="18" y="3"/>
                  </a:lnTo>
                  <a:lnTo>
                    <a:pt x="25" y="0"/>
                  </a:lnTo>
                  <a:lnTo>
                    <a:pt x="32" y="1"/>
                  </a:lnTo>
                  <a:lnTo>
                    <a:pt x="38" y="4"/>
                  </a:lnTo>
                  <a:lnTo>
                    <a:pt x="43" y="10"/>
                  </a:lnTo>
                  <a:lnTo>
                    <a:pt x="49" y="14"/>
                  </a:lnTo>
                  <a:lnTo>
                    <a:pt x="51" y="18"/>
                  </a:lnTo>
                  <a:lnTo>
                    <a:pt x="54" y="21"/>
                  </a:lnTo>
                  <a:close/>
                </a:path>
              </a:pathLst>
            </a:custGeom>
            <a:solidFill>
              <a:srgbClr val="000000"/>
            </a:solidFill>
            <a:ln w="9525">
              <a:noFill/>
              <a:round/>
              <a:headEnd/>
              <a:tailEnd/>
            </a:ln>
          </p:spPr>
          <p:txBody>
            <a:bodyPr/>
            <a:lstStyle/>
            <a:p>
              <a:endParaRPr lang="tr-TR"/>
            </a:p>
          </p:txBody>
        </p:sp>
        <p:sp>
          <p:nvSpPr>
            <p:cNvPr id="87" name="Freeform 168"/>
            <p:cNvSpPr>
              <a:spLocks/>
            </p:cNvSpPr>
            <p:nvPr/>
          </p:nvSpPr>
          <p:spPr bwMode="auto">
            <a:xfrm>
              <a:off x="3041" y="2458"/>
              <a:ext cx="108" cy="85"/>
            </a:xfrm>
            <a:custGeom>
              <a:avLst/>
              <a:gdLst/>
              <a:ahLst/>
              <a:cxnLst>
                <a:cxn ang="0">
                  <a:pos x="217" y="16"/>
                </a:cxn>
                <a:cxn ang="0">
                  <a:pos x="217" y="28"/>
                </a:cxn>
                <a:cxn ang="0">
                  <a:pos x="210" y="28"/>
                </a:cxn>
                <a:cxn ang="0">
                  <a:pos x="205" y="28"/>
                </a:cxn>
                <a:cxn ang="0">
                  <a:pos x="199" y="25"/>
                </a:cxn>
                <a:cxn ang="0">
                  <a:pos x="195" y="24"/>
                </a:cxn>
                <a:cxn ang="0">
                  <a:pos x="190" y="22"/>
                </a:cxn>
                <a:cxn ang="0">
                  <a:pos x="184" y="21"/>
                </a:cxn>
                <a:cxn ang="0">
                  <a:pos x="178" y="21"/>
                </a:cxn>
                <a:cxn ang="0">
                  <a:pos x="172" y="24"/>
                </a:cxn>
                <a:cxn ang="0">
                  <a:pos x="178" y="34"/>
                </a:cxn>
                <a:cxn ang="0">
                  <a:pos x="180" y="47"/>
                </a:cxn>
                <a:cxn ang="0">
                  <a:pos x="181" y="61"/>
                </a:cxn>
                <a:cxn ang="0">
                  <a:pos x="191" y="70"/>
                </a:cxn>
                <a:cxn ang="0">
                  <a:pos x="170" y="81"/>
                </a:cxn>
                <a:cxn ang="0">
                  <a:pos x="153" y="96"/>
                </a:cxn>
                <a:cxn ang="0">
                  <a:pos x="141" y="116"/>
                </a:cxn>
                <a:cxn ang="0">
                  <a:pos x="128" y="134"/>
                </a:cxn>
                <a:cxn ang="0">
                  <a:pos x="116" y="150"/>
                </a:cxn>
                <a:cxn ang="0">
                  <a:pos x="102" y="164"/>
                </a:cxn>
                <a:cxn ang="0">
                  <a:pos x="82" y="171"/>
                </a:cxn>
                <a:cxn ang="0">
                  <a:pos x="59" y="170"/>
                </a:cxn>
                <a:cxn ang="0">
                  <a:pos x="59" y="116"/>
                </a:cxn>
                <a:cxn ang="0">
                  <a:pos x="63" y="105"/>
                </a:cxn>
                <a:cxn ang="0">
                  <a:pos x="63" y="96"/>
                </a:cxn>
                <a:cxn ang="0">
                  <a:pos x="59" y="89"/>
                </a:cxn>
                <a:cxn ang="0">
                  <a:pos x="52" y="84"/>
                </a:cxn>
                <a:cxn ang="0">
                  <a:pos x="45" y="79"/>
                </a:cxn>
                <a:cxn ang="0">
                  <a:pos x="38" y="74"/>
                </a:cxn>
                <a:cxn ang="0">
                  <a:pos x="31" y="67"/>
                </a:cxn>
                <a:cxn ang="0">
                  <a:pos x="28" y="59"/>
                </a:cxn>
                <a:cxn ang="0">
                  <a:pos x="18" y="61"/>
                </a:cxn>
                <a:cxn ang="0">
                  <a:pos x="13" y="60"/>
                </a:cxn>
                <a:cxn ang="0">
                  <a:pos x="12" y="57"/>
                </a:cxn>
                <a:cxn ang="0">
                  <a:pos x="13" y="50"/>
                </a:cxn>
                <a:cxn ang="0">
                  <a:pos x="21" y="47"/>
                </a:cxn>
                <a:cxn ang="0">
                  <a:pos x="31" y="46"/>
                </a:cxn>
                <a:cxn ang="0">
                  <a:pos x="39" y="45"/>
                </a:cxn>
                <a:cxn ang="0">
                  <a:pos x="49" y="42"/>
                </a:cxn>
                <a:cxn ang="0">
                  <a:pos x="57" y="41"/>
                </a:cxn>
                <a:cxn ang="0">
                  <a:pos x="67" y="38"/>
                </a:cxn>
                <a:cxn ang="0">
                  <a:pos x="74" y="35"/>
                </a:cxn>
                <a:cxn ang="0">
                  <a:pos x="82" y="31"/>
                </a:cxn>
                <a:cxn ang="0">
                  <a:pos x="76" y="27"/>
                </a:cxn>
                <a:cxn ang="0">
                  <a:pos x="67" y="24"/>
                </a:cxn>
                <a:cxn ang="0">
                  <a:pos x="57" y="22"/>
                </a:cxn>
                <a:cxn ang="0">
                  <a:pos x="46" y="21"/>
                </a:cxn>
                <a:cxn ang="0">
                  <a:pos x="35" y="22"/>
                </a:cxn>
                <a:cxn ang="0">
                  <a:pos x="23" y="22"/>
                </a:cxn>
                <a:cxn ang="0">
                  <a:pos x="12" y="24"/>
                </a:cxn>
                <a:cxn ang="0">
                  <a:pos x="0" y="24"/>
                </a:cxn>
                <a:cxn ang="0">
                  <a:pos x="24" y="14"/>
                </a:cxn>
                <a:cxn ang="0">
                  <a:pos x="50" y="7"/>
                </a:cxn>
                <a:cxn ang="0">
                  <a:pos x="78" y="3"/>
                </a:cxn>
                <a:cxn ang="0">
                  <a:pos x="108" y="0"/>
                </a:cxn>
                <a:cxn ang="0">
                  <a:pos x="137" y="2"/>
                </a:cxn>
                <a:cxn ang="0">
                  <a:pos x="166" y="4"/>
                </a:cxn>
                <a:cxn ang="0">
                  <a:pos x="192" y="9"/>
                </a:cxn>
                <a:cxn ang="0">
                  <a:pos x="217" y="16"/>
                </a:cxn>
              </a:cxnLst>
              <a:rect l="0" t="0" r="r" b="b"/>
              <a:pathLst>
                <a:path w="217" h="171">
                  <a:moveTo>
                    <a:pt x="217" y="16"/>
                  </a:moveTo>
                  <a:lnTo>
                    <a:pt x="217" y="28"/>
                  </a:lnTo>
                  <a:lnTo>
                    <a:pt x="210" y="28"/>
                  </a:lnTo>
                  <a:lnTo>
                    <a:pt x="205" y="28"/>
                  </a:lnTo>
                  <a:lnTo>
                    <a:pt x="199" y="25"/>
                  </a:lnTo>
                  <a:lnTo>
                    <a:pt x="195" y="24"/>
                  </a:lnTo>
                  <a:lnTo>
                    <a:pt x="190" y="22"/>
                  </a:lnTo>
                  <a:lnTo>
                    <a:pt x="184" y="21"/>
                  </a:lnTo>
                  <a:lnTo>
                    <a:pt x="178" y="21"/>
                  </a:lnTo>
                  <a:lnTo>
                    <a:pt x="172" y="24"/>
                  </a:lnTo>
                  <a:lnTo>
                    <a:pt x="178" y="34"/>
                  </a:lnTo>
                  <a:lnTo>
                    <a:pt x="180" y="47"/>
                  </a:lnTo>
                  <a:lnTo>
                    <a:pt x="181" y="61"/>
                  </a:lnTo>
                  <a:lnTo>
                    <a:pt x="191" y="70"/>
                  </a:lnTo>
                  <a:lnTo>
                    <a:pt x="170" y="81"/>
                  </a:lnTo>
                  <a:lnTo>
                    <a:pt x="153" y="96"/>
                  </a:lnTo>
                  <a:lnTo>
                    <a:pt x="141" y="116"/>
                  </a:lnTo>
                  <a:lnTo>
                    <a:pt x="128" y="134"/>
                  </a:lnTo>
                  <a:lnTo>
                    <a:pt x="116" y="150"/>
                  </a:lnTo>
                  <a:lnTo>
                    <a:pt x="102" y="164"/>
                  </a:lnTo>
                  <a:lnTo>
                    <a:pt x="82" y="171"/>
                  </a:lnTo>
                  <a:lnTo>
                    <a:pt x="59" y="170"/>
                  </a:lnTo>
                  <a:lnTo>
                    <a:pt x="59" y="116"/>
                  </a:lnTo>
                  <a:lnTo>
                    <a:pt x="63" y="105"/>
                  </a:lnTo>
                  <a:lnTo>
                    <a:pt x="63" y="96"/>
                  </a:lnTo>
                  <a:lnTo>
                    <a:pt x="59" y="89"/>
                  </a:lnTo>
                  <a:lnTo>
                    <a:pt x="52" y="84"/>
                  </a:lnTo>
                  <a:lnTo>
                    <a:pt x="45" y="79"/>
                  </a:lnTo>
                  <a:lnTo>
                    <a:pt x="38" y="74"/>
                  </a:lnTo>
                  <a:lnTo>
                    <a:pt x="31" y="67"/>
                  </a:lnTo>
                  <a:lnTo>
                    <a:pt x="28" y="59"/>
                  </a:lnTo>
                  <a:lnTo>
                    <a:pt x="18" y="61"/>
                  </a:lnTo>
                  <a:lnTo>
                    <a:pt x="13" y="60"/>
                  </a:lnTo>
                  <a:lnTo>
                    <a:pt x="12" y="57"/>
                  </a:lnTo>
                  <a:lnTo>
                    <a:pt x="13" y="50"/>
                  </a:lnTo>
                  <a:lnTo>
                    <a:pt x="21" y="47"/>
                  </a:lnTo>
                  <a:lnTo>
                    <a:pt x="31" y="46"/>
                  </a:lnTo>
                  <a:lnTo>
                    <a:pt x="39" y="45"/>
                  </a:lnTo>
                  <a:lnTo>
                    <a:pt x="49" y="42"/>
                  </a:lnTo>
                  <a:lnTo>
                    <a:pt x="57" y="41"/>
                  </a:lnTo>
                  <a:lnTo>
                    <a:pt x="67" y="38"/>
                  </a:lnTo>
                  <a:lnTo>
                    <a:pt x="74" y="35"/>
                  </a:lnTo>
                  <a:lnTo>
                    <a:pt x="82" y="31"/>
                  </a:lnTo>
                  <a:lnTo>
                    <a:pt x="76" y="27"/>
                  </a:lnTo>
                  <a:lnTo>
                    <a:pt x="67" y="24"/>
                  </a:lnTo>
                  <a:lnTo>
                    <a:pt x="57" y="22"/>
                  </a:lnTo>
                  <a:lnTo>
                    <a:pt x="46" y="21"/>
                  </a:lnTo>
                  <a:lnTo>
                    <a:pt x="35" y="22"/>
                  </a:lnTo>
                  <a:lnTo>
                    <a:pt x="23" y="22"/>
                  </a:lnTo>
                  <a:lnTo>
                    <a:pt x="12" y="24"/>
                  </a:lnTo>
                  <a:lnTo>
                    <a:pt x="0" y="24"/>
                  </a:lnTo>
                  <a:lnTo>
                    <a:pt x="24" y="14"/>
                  </a:lnTo>
                  <a:lnTo>
                    <a:pt x="50" y="7"/>
                  </a:lnTo>
                  <a:lnTo>
                    <a:pt x="78" y="3"/>
                  </a:lnTo>
                  <a:lnTo>
                    <a:pt x="108" y="0"/>
                  </a:lnTo>
                  <a:lnTo>
                    <a:pt x="137" y="2"/>
                  </a:lnTo>
                  <a:lnTo>
                    <a:pt x="166" y="4"/>
                  </a:lnTo>
                  <a:lnTo>
                    <a:pt x="192" y="9"/>
                  </a:lnTo>
                  <a:lnTo>
                    <a:pt x="217" y="16"/>
                  </a:lnTo>
                  <a:close/>
                </a:path>
              </a:pathLst>
            </a:custGeom>
            <a:solidFill>
              <a:srgbClr val="000000"/>
            </a:solidFill>
            <a:ln w="9525">
              <a:noFill/>
              <a:round/>
              <a:headEnd/>
              <a:tailEnd/>
            </a:ln>
          </p:spPr>
          <p:txBody>
            <a:bodyPr/>
            <a:lstStyle/>
            <a:p>
              <a:endParaRPr lang="tr-TR"/>
            </a:p>
          </p:txBody>
        </p:sp>
        <p:sp>
          <p:nvSpPr>
            <p:cNvPr id="88" name="Freeform 169"/>
            <p:cNvSpPr>
              <a:spLocks/>
            </p:cNvSpPr>
            <p:nvPr/>
          </p:nvSpPr>
          <p:spPr bwMode="auto">
            <a:xfrm>
              <a:off x="2608" y="2208"/>
              <a:ext cx="1133" cy="1335"/>
            </a:xfrm>
            <a:custGeom>
              <a:avLst/>
              <a:gdLst/>
              <a:ahLst/>
              <a:cxnLst>
                <a:cxn ang="0">
                  <a:pos x="1887" y="488"/>
                </a:cxn>
                <a:cxn ang="0">
                  <a:pos x="1987" y="558"/>
                </a:cxn>
                <a:cxn ang="0">
                  <a:pos x="1991" y="674"/>
                </a:cxn>
                <a:cxn ang="0">
                  <a:pos x="2202" y="788"/>
                </a:cxn>
                <a:cxn ang="0">
                  <a:pos x="2225" y="994"/>
                </a:cxn>
                <a:cxn ang="0">
                  <a:pos x="1978" y="976"/>
                </a:cxn>
                <a:cxn ang="0">
                  <a:pos x="1665" y="991"/>
                </a:cxn>
                <a:cxn ang="0">
                  <a:pos x="1362" y="1089"/>
                </a:cxn>
                <a:cxn ang="0">
                  <a:pos x="1447" y="1186"/>
                </a:cxn>
                <a:cxn ang="0">
                  <a:pos x="1738" y="1409"/>
                </a:cxn>
                <a:cxn ang="0">
                  <a:pos x="1497" y="1455"/>
                </a:cxn>
                <a:cxn ang="0">
                  <a:pos x="1372" y="1555"/>
                </a:cxn>
                <a:cxn ang="0">
                  <a:pos x="1658" y="1685"/>
                </a:cxn>
                <a:cxn ang="0">
                  <a:pos x="1938" y="1941"/>
                </a:cxn>
                <a:cxn ang="0">
                  <a:pos x="1970" y="2307"/>
                </a:cxn>
                <a:cxn ang="0">
                  <a:pos x="1905" y="2421"/>
                </a:cxn>
                <a:cxn ang="0">
                  <a:pos x="1615" y="2345"/>
                </a:cxn>
                <a:cxn ang="0">
                  <a:pos x="1514" y="2068"/>
                </a:cxn>
                <a:cxn ang="0">
                  <a:pos x="1311" y="2030"/>
                </a:cxn>
                <a:cxn ang="0">
                  <a:pos x="1010" y="2219"/>
                </a:cxn>
                <a:cxn ang="0">
                  <a:pos x="782" y="2491"/>
                </a:cxn>
                <a:cxn ang="0">
                  <a:pos x="664" y="2605"/>
                </a:cxn>
                <a:cxn ang="0">
                  <a:pos x="509" y="2646"/>
                </a:cxn>
                <a:cxn ang="0">
                  <a:pos x="338" y="2638"/>
                </a:cxn>
                <a:cxn ang="0">
                  <a:pos x="479" y="2410"/>
                </a:cxn>
                <a:cxn ang="0">
                  <a:pos x="679" y="1930"/>
                </a:cxn>
                <a:cxn ang="0">
                  <a:pos x="897" y="1648"/>
                </a:cxn>
                <a:cxn ang="0">
                  <a:pos x="600" y="1502"/>
                </a:cxn>
                <a:cxn ang="0">
                  <a:pos x="307" y="1649"/>
                </a:cxn>
                <a:cxn ang="0">
                  <a:pos x="88" y="1381"/>
                </a:cxn>
                <a:cxn ang="0">
                  <a:pos x="337" y="1157"/>
                </a:cxn>
                <a:cxn ang="0">
                  <a:pos x="657" y="1168"/>
                </a:cxn>
                <a:cxn ang="0">
                  <a:pos x="390" y="1065"/>
                </a:cxn>
                <a:cxn ang="0">
                  <a:pos x="85" y="916"/>
                </a:cxn>
                <a:cxn ang="0">
                  <a:pos x="22" y="747"/>
                </a:cxn>
                <a:cxn ang="0">
                  <a:pos x="86" y="608"/>
                </a:cxn>
                <a:cxn ang="0">
                  <a:pos x="207" y="578"/>
                </a:cxn>
                <a:cxn ang="0">
                  <a:pos x="383" y="544"/>
                </a:cxn>
                <a:cxn ang="0">
                  <a:pos x="438" y="388"/>
                </a:cxn>
                <a:cxn ang="0">
                  <a:pos x="488" y="345"/>
                </a:cxn>
                <a:cxn ang="0">
                  <a:pos x="458" y="277"/>
                </a:cxn>
                <a:cxn ang="0">
                  <a:pos x="696" y="213"/>
                </a:cxn>
                <a:cxn ang="0">
                  <a:pos x="850" y="0"/>
                </a:cxn>
                <a:cxn ang="0">
                  <a:pos x="1165" y="188"/>
                </a:cxn>
                <a:cxn ang="0">
                  <a:pos x="1133" y="356"/>
                </a:cxn>
                <a:cxn ang="0">
                  <a:pos x="647" y="310"/>
                </a:cxn>
                <a:cxn ang="0">
                  <a:pos x="576" y="420"/>
                </a:cxn>
                <a:cxn ang="0">
                  <a:pos x="415" y="551"/>
                </a:cxn>
                <a:cxn ang="0">
                  <a:pos x="359" y="690"/>
                </a:cxn>
                <a:cxn ang="0">
                  <a:pos x="410" y="641"/>
                </a:cxn>
                <a:cxn ang="0">
                  <a:pos x="378" y="734"/>
                </a:cxn>
                <a:cxn ang="0">
                  <a:pos x="587" y="1117"/>
                </a:cxn>
                <a:cxn ang="0">
                  <a:pos x="871" y="1131"/>
                </a:cxn>
                <a:cxn ang="0">
                  <a:pos x="949" y="855"/>
                </a:cxn>
                <a:cxn ang="0">
                  <a:pos x="1085" y="826"/>
                </a:cxn>
                <a:cxn ang="0">
                  <a:pos x="1138" y="641"/>
                </a:cxn>
                <a:cxn ang="0">
                  <a:pos x="1057" y="616"/>
                </a:cxn>
                <a:cxn ang="0">
                  <a:pos x="1187" y="617"/>
                </a:cxn>
                <a:cxn ang="0">
                  <a:pos x="1159" y="382"/>
                </a:cxn>
                <a:cxn ang="0">
                  <a:pos x="1306" y="439"/>
                </a:cxn>
                <a:cxn ang="0">
                  <a:pos x="1208" y="487"/>
                </a:cxn>
                <a:cxn ang="0">
                  <a:pos x="1005" y="986"/>
                </a:cxn>
                <a:cxn ang="0">
                  <a:pos x="1537" y="783"/>
                </a:cxn>
              </a:cxnLst>
              <a:rect l="0" t="0" r="r" b="b"/>
              <a:pathLst>
                <a:path w="2265" h="2670">
                  <a:moveTo>
                    <a:pt x="1793" y="699"/>
                  </a:moveTo>
                  <a:lnTo>
                    <a:pt x="1802" y="680"/>
                  </a:lnTo>
                  <a:lnTo>
                    <a:pt x="1817" y="665"/>
                  </a:lnTo>
                  <a:lnTo>
                    <a:pt x="1834" y="654"/>
                  </a:lnTo>
                  <a:lnTo>
                    <a:pt x="1853" y="642"/>
                  </a:lnTo>
                  <a:lnTo>
                    <a:pt x="1870" y="630"/>
                  </a:lnTo>
                  <a:lnTo>
                    <a:pt x="1884" y="613"/>
                  </a:lnTo>
                  <a:lnTo>
                    <a:pt x="1892" y="591"/>
                  </a:lnTo>
                  <a:lnTo>
                    <a:pt x="1892" y="562"/>
                  </a:lnTo>
                  <a:lnTo>
                    <a:pt x="1889" y="545"/>
                  </a:lnTo>
                  <a:lnTo>
                    <a:pt x="1887" y="526"/>
                  </a:lnTo>
                  <a:lnTo>
                    <a:pt x="1885" y="506"/>
                  </a:lnTo>
                  <a:lnTo>
                    <a:pt x="1887" y="488"/>
                  </a:lnTo>
                  <a:lnTo>
                    <a:pt x="1891" y="473"/>
                  </a:lnTo>
                  <a:lnTo>
                    <a:pt x="1899" y="460"/>
                  </a:lnTo>
                  <a:lnTo>
                    <a:pt x="1912" y="453"/>
                  </a:lnTo>
                  <a:lnTo>
                    <a:pt x="1931" y="453"/>
                  </a:lnTo>
                  <a:lnTo>
                    <a:pt x="1941" y="459"/>
                  </a:lnTo>
                  <a:lnTo>
                    <a:pt x="1952" y="466"/>
                  </a:lnTo>
                  <a:lnTo>
                    <a:pt x="1960" y="474"/>
                  </a:lnTo>
                  <a:lnTo>
                    <a:pt x="1969" y="485"/>
                  </a:lnTo>
                  <a:lnTo>
                    <a:pt x="1977" y="498"/>
                  </a:lnTo>
                  <a:lnTo>
                    <a:pt x="1983" y="510"/>
                  </a:lnTo>
                  <a:lnTo>
                    <a:pt x="1987" y="524"/>
                  </a:lnTo>
                  <a:lnTo>
                    <a:pt x="1990" y="538"/>
                  </a:lnTo>
                  <a:lnTo>
                    <a:pt x="1987" y="558"/>
                  </a:lnTo>
                  <a:lnTo>
                    <a:pt x="1983" y="574"/>
                  </a:lnTo>
                  <a:lnTo>
                    <a:pt x="1977" y="588"/>
                  </a:lnTo>
                  <a:lnTo>
                    <a:pt x="1969" y="602"/>
                  </a:lnTo>
                  <a:lnTo>
                    <a:pt x="1959" y="615"/>
                  </a:lnTo>
                  <a:lnTo>
                    <a:pt x="1948" y="627"/>
                  </a:lnTo>
                  <a:lnTo>
                    <a:pt x="1937" y="640"/>
                  </a:lnTo>
                  <a:lnTo>
                    <a:pt x="1923" y="652"/>
                  </a:lnTo>
                  <a:lnTo>
                    <a:pt x="1930" y="663"/>
                  </a:lnTo>
                  <a:lnTo>
                    <a:pt x="1939" y="670"/>
                  </a:lnTo>
                  <a:lnTo>
                    <a:pt x="1952" y="673"/>
                  </a:lnTo>
                  <a:lnTo>
                    <a:pt x="1965" y="674"/>
                  </a:lnTo>
                  <a:lnTo>
                    <a:pt x="1978" y="674"/>
                  </a:lnTo>
                  <a:lnTo>
                    <a:pt x="1991" y="674"/>
                  </a:lnTo>
                  <a:lnTo>
                    <a:pt x="2002" y="674"/>
                  </a:lnTo>
                  <a:lnTo>
                    <a:pt x="2012" y="677"/>
                  </a:lnTo>
                  <a:lnTo>
                    <a:pt x="2033" y="686"/>
                  </a:lnTo>
                  <a:lnTo>
                    <a:pt x="2052" y="694"/>
                  </a:lnTo>
                  <a:lnTo>
                    <a:pt x="2072" y="702"/>
                  </a:lnTo>
                  <a:lnTo>
                    <a:pt x="2091" y="711"/>
                  </a:lnTo>
                  <a:lnTo>
                    <a:pt x="2109" y="720"/>
                  </a:lnTo>
                  <a:lnTo>
                    <a:pt x="2127" y="730"/>
                  </a:lnTo>
                  <a:lnTo>
                    <a:pt x="2144" y="741"/>
                  </a:lnTo>
                  <a:lnTo>
                    <a:pt x="2161" y="752"/>
                  </a:lnTo>
                  <a:lnTo>
                    <a:pt x="2176" y="763"/>
                  </a:lnTo>
                  <a:lnTo>
                    <a:pt x="2190" y="776"/>
                  </a:lnTo>
                  <a:lnTo>
                    <a:pt x="2202" y="788"/>
                  </a:lnTo>
                  <a:lnTo>
                    <a:pt x="2215" y="801"/>
                  </a:lnTo>
                  <a:lnTo>
                    <a:pt x="2226" y="816"/>
                  </a:lnTo>
                  <a:lnTo>
                    <a:pt x="2234" y="830"/>
                  </a:lnTo>
                  <a:lnTo>
                    <a:pt x="2243" y="845"/>
                  </a:lnTo>
                  <a:lnTo>
                    <a:pt x="2248" y="862"/>
                  </a:lnTo>
                  <a:lnTo>
                    <a:pt x="2244" y="897"/>
                  </a:lnTo>
                  <a:lnTo>
                    <a:pt x="2250" y="918"/>
                  </a:lnTo>
                  <a:lnTo>
                    <a:pt x="2258" y="937"/>
                  </a:lnTo>
                  <a:lnTo>
                    <a:pt x="2265" y="961"/>
                  </a:lnTo>
                  <a:lnTo>
                    <a:pt x="2264" y="990"/>
                  </a:lnTo>
                  <a:lnTo>
                    <a:pt x="2253" y="996"/>
                  </a:lnTo>
                  <a:lnTo>
                    <a:pt x="2239" y="996"/>
                  </a:lnTo>
                  <a:lnTo>
                    <a:pt x="2225" y="994"/>
                  </a:lnTo>
                  <a:lnTo>
                    <a:pt x="2211" y="991"/>
                  </a:lnTo>
                  <a:lnTo>
                    <a:pt x="2198" y="990"/>
                  </a:lnTo>
                  <a:lnTo>
                    <a:pt x="2190" y="993"/>
                  </a:lnTo>
                  <a:lnTo>
                    <a:pt x="2184" y="1003"/>
                  </a:lnTo>
                  <a:lnTo>
                    <a:pt x="2186" y="1021"/>
                  </a:lnTo>
                  <a:lnTo>
                    <a:pt x="2161" y="1014"/>
                  </a:lnTo>
                  <a:lnTo>
                    <a:pt x="2136" y="1007"/>
                  </a:lnTo>
                  <a:lnTo>
                    <a:pt x="2111" y="1001"/>
                  </a:lnTo>
                  <a:lnTo>
                    <a:pt x="2084" y="996"/>
                  </a:lnTo>
                  <a:lnTo>
                    <a:pt x="2058" y="990"/>
                  </a:lnTo>
                  <a:lnTo>
                    <a:pt x="2031" y="986"/>
                  </a:lnTo>
                  <a:lnTo>
                    <a:pt x="2005" y="980"/>
                  </a:lnTo>
                  <a:lnTo>
                    <a:pt x="1978" y="976"/>
                  </a:lnTo>
                  <a:lnTo>
                    <a:pt x="1951" y="972"/>
                  </a:lnTo>
                  <a:lnTo>
                    <a:pt x="1923" y="969"/>
                  </a:lnTo>
                  <a:lnTo>
                    <a:pt x="1895" y="965"/>
                  </a:lnTo>
                  <a:lnTo>
                    <a:pt x="1869" y="961"/>
                  </a:lnTo>
                  <a:lnTo>
                    <a:pt x="1841" y="958"/>
                  </a:lnTo>
                  <a:lnTo>
                    <a:pt x="1813" y="954"/>
                  </a:lnTo>
                  <a:lnTo>
                    <a:pt x="1785" y="951"/>
                  </a:lnTo>
                  <a:lnTo>
                    <a:pt x="1757" y="947"/>
                  </a:lnTo>
                  <a:lnTo>
                    <a:pt x="1742" y="962"/>
                  </a:lnTo>
                  <a:lnTo>
                    <a:pt x="1725" y="973"/>
                  </a:lnTo>
                  <a:lnTo>
                    <a:pt x="1706" y="982"/>
                  </a:lnTo>
                  <a:lnTo>
                    <a:pt x="1686" y="987"/>
                  </a:lnTo>
                  <a:lnTo>
                    <a:pt x="1665" y="991"/>
                  </a:lnTo>
                  <a:lnTo>
                    <a:pt x="1645" y="994"/>
                  </a:lnTo>
                  <a:lnTo>
                    <a:pt x="1622" y="997"/>
                  </a:lnTo>
                  <a:lnTo>
                    <a:pt x="1599" y="1001"/>
                  </a:lnTo>
                  <a:lnTo>
                    <a:pt x="1574" y="1011"/>
                  </a:lnTo>
                  <a:lnTo>
                    <a:pt x="1549" y="1021"/>
                  </a:lnTo>
                  <a:lnTo>
                    <a:pt x="1525" y="1029"/>
                  </a:lnTo>
                  <a:lnTo>
                    <a:pt x="1501" y="1037"/>
                  </a:lnTo>
                  <a:lnTo>
                    <a:pt x="1478" y="1046"/>
                  </a:lnTo>
                  <a:lnTo>
                    <a:pt x="1454" y="1054"/>
                  </a:lnTo>
                  <a:lnTo>
                    <a:pt x="1430" y="1062"/>
                  </a:lnTo>
                  <a:lnTo>
                    <a:pt x="1408" y="1071"/>
                  </a:lnTo>
                  <a:lnTo>
                    <a:pt x="1384" y="1079"/>
                  </a:lnTo>
                  <a:lnTo>
                    <a:pt x="1362" y="1089"/>
                  </a:lnTo>
                  <a:lnTo>
                    <a:pt x="1338" y="1097"/>
                  </a:lnTo>
                  <a:lnTo>
                    <a:pt x="1316" y="1107"/>
                  </a:lnTo>
                  <a:lnTo>
                    <a:pt x="1293" y="1118"/>
                  </a:lnTo>
                  <a:lnTo>
                    <a:pt x="1269" y="1129"/>
                  </a:lnTo>
                  <a:lnTo>
                    <a:pt x="1244" y="1140"/>
                  </a:lnTo>
                  <a:lnTo>
                    <a:pt x="1220" y="1153"/>
                  </a:lnTo>
                  <a:lnTo>
                    <a:pt x="1251" y="1160"/>
                  </a:lnTo>
                  <a:lnTo>
                    <a:pt x="1281" y="1164"/>
                  </a:lnTo>
                  <a:lnTo>
                    <a:pt x="1315" y="1168"/>
                  </a:lnTo>
                  <a:lnTo>
                    <a:pt x="1347" y="1172"/>
                  </a:lnTo>
                  <a:lnTo>
                    <a:pt x="1380" y="1176"/>
                  </a:lnTo>
                  <a:lnTo>
                    <a:pt x="1414" y="1181"/>
                  </a:lnTo>
                  <a:lnTo>
                    <a:pt x="1447" y="1186"/>
                  </a:lnTo>
                  <a:lnTo>
                    <a:pt x="1480" y="1192"/>
                  </a:lnTo>
                  <a:lnTo>
                    <a:pt x="1512" y="1199"/>
                  </a:lnTo>
                  <a:lnTo>
                    <a:pt x="1543" y="1208"/>
                  </a:lnTo>
                  <a:lnTo>
                    <a:pt x="1574" y="1220"/>
                  </a:lnTo>
                  <a:lnTo>
                    <a:pt x="1603" y="1232"/>
                  </a:lnTo>
                  <a:lnTo>
                    <a:pt x="1629" y="1249"/>
                  </a:lnTo>
                  <a:lnTo>
                    <a:pt x="1654" y="1268"/>
                  </a:lnTo>
                  <a:lnTo>
                    <a:pt x="1678" y="1292"/>
                  </a:lnTo>
                  <a:lnTo>
                    <a:pt x="1699" y="1318"/>
                  </a:lnTo>
                  <a:lnTo>
                    <a:pt x="1709" y="1341"/>
                  </a:lnTo>
                  <a:lnTo>
                    <a:pt x="1718" y="1363"/>
                  </a:lnTo>
                  <a:lnTo>
                    <a:pt x="1728" y="1385"/>
                  </a:lnTo>
                  <a:lnTo>
                    <a:pt x="1738" y="1409"/>
                  </a:lnTo>
                  <a:lnTo>
                    <a:pt x="1746" y="1432"/>
                  </a:lnTo>
                  <a:lnTo>
                    <a:pt x="1754" y="1456"/>
                  </a:lnTo>
                  <a:lnTo>
                    <a:pt x="1761" y="1481"/>
                  </a:lnTo>
                  <a:lnTo>
                    <a:pt x="1768" y="1506"/>
                  </a:lnTo>
                  <a:lnTo>
                    <a:pt x="1738" y="1496"/>
                  </a:lnTo>
                  <a:lnTo>
                    <a:pt x="1709" y="1488"/>
                  </a:lnTo>
                  <a:lnTo>
                    <a:pt x="1678" y="1480"/>
                  </a:lnTo>
                  <a:lnTo>
                    <a:pt x="1647" y="1473"/>
                  </a:lnTo>
                  <a:lnTo>
                    <a:pt x="1618" y="1467"/>
                  </a:lnTo>
                  <a:lnTo>
                    <a:pt x="1587" y="1462"/>
                  </a:lnTo>
                  <a:lnTo>
                    <a:pt x="1557" y="1457"/>
                  </a:lnTo>
                  <a:lnTo>
                    <a:pt x="1528" y="1455"/>
                  </a:lnTo>
                  <a:lnTo>
                    <a:pt x="1497" y="1455"/>
                  </a:lnTo>
                  <a:lnTo>
                    <a:pt x="1468" y="1455"/>
                  </a:lnTo>
                  <a:lnTo>
                    <a:pt x="1437" y="1457"/>
                  </a:lnTo>
                  <a:lnTo>
                    <a:pt x="1407" y="1462"/>
                  </a:lnTo>
                  <a:lnTo>
                    <a:pt x="1377" y="1468"/>
                  </a:lnTo>
                  <a:lnTo>
                    <a:pt x="1347" y="1477"/>
                  </a:lnTo>
                  <a:lnTo>
                    <a:pt x="1316" y="1488"/>
                  </a:lnTo>
                  <a:lnTo>
                    <a:pt x="1286" y="1502"/>
                  </a:lnTo>
                  <a:lnTo>
                    <a:pt x="1281" y="1506"/>
                  </a:lnTo>
                  <a:lnTo>
                    <a:pt x="1299" y="1517"/>
                  </a:lnTo>
                  <a:lnTo>
                    <a:pt x="1316" y="1528"/>
                  </a:lnTo>
                  <a:lnTo>
                    <a:pt x="1334" y="1538"/>
                  </a:lnTo>
                  <a:lnTo>
                    <a:pt x="1352" y="1546"/>
                  </a:lnTo>
                  <a:lnTo>
                    <a:pt x="1372" y="1555"/>
                  </a:lnTo>
                  <a:lnTo>
                    <a:pt x="1390" y="1564"/>
                  </a:lnTo>
                  <a:lnTo>
                    <a:pt x="1409" y="1571"/>
                  </a:lnTo>
                  <a:lnTo>
                    <a:pt x="1429" y="1580"/>
                  </a:lnTo>
                  <a:lnTo>
                    <a:pt x="1448" y="1588"/>
                  </a:lnTo>
                  <a:lnTo>
                    <a:pt x="1468" y="1596"/>
                  </a:lnTo>
                  <a:lnTo>
                    <a:pt x="1489" y="1605"/>
                  </a:lnTo>
                  <a:lnTo>
                    <a:pt x="1511" y="1613"/>
                  </a:lnTo>
                  <a:lnTo>
                    <a:pt x="1532" y="1623"/>
                  </a:lnTo>
                  <a:lnTo>
                    <a:pt x="1554" y="1633"/>
                  </a:lnTo>
                  <a:lnTo>
                    <a:pt x="1578" y="1644"/>
                  </a:lnTo>
                  <a:lnTo>
                    <a:pt x="1601" y="1655"/>
                  </a:lnTo>
                  <a:lnTo>
                    <a:pt x="1629" y="1670"/>
                  </a:lnTo>
                  <a:lnTo>
                    <a:pt x="1658" y="1685"/>
                  </a:lnTo>
                  <a:lnTo>
                    <a:pt x="1688" y="1702"/>
                  </a:lnTo>
                  <a:lnTo>
                    <a:pt x="1717" y="1719"/>
                  </a:lnTo>
                  <a:lnTo>
                    <a:pt x="1745" y="1737"/>
                  </a:lnTo>
                  <a:lnTo>
                    <a:pt x="1773" y="1756"/>
                  </a:lnTo>
                  <a:lnTo>
                    <a:pt x="1799" y="1776"/>
                  </a:lnTo>
                  <a:lnTo>
                    <a:pt x="1824" y="1795"/>
                  </a:lnTo>
                  <a:lnTo>
                    <a:pt x="1848" y="1816"/>
                  </a:lnTo>
                  <a:lnTo>
                    <a:pt x="1870" y="1837"/>
                  </a:lnTo>
                  <a:lnTo>
                    <a:pt x="1889" y="1858"/>
                  </a:lnTo>
                  <a:lnTo>
                    <a:pt x="1906" y="1879"/>
                  </a:lnTo>
                  <a:lnTo>
                    <a:pt x="1920" y="1900"/>
                  </a:lnTo>
                  <a:lnTo>
                    <a:pt x="1931" y="1920"/>
                  </a:lnTo>
                  <a:lnTo>
                    <a:pt x="1938" y="1941"/>
                  </a:lnTo>
                  <a:lnTo>
                    <a:pt x="1942" y="1962"/>
                  </a:lnTo>
                  <a:lnTo>
                    <a:pt x="1945" y="2004"/>
                  </a:lnTo>
                  <a:lnTo>
                    <a:pt x="1945" y="2044"/>
                  </a:lnTo>
                  <a:lnTo>
                    <a:pt x="1942" y="2086"/>
                  </a:lnTo>
                  <a:lnTo>
                    <a:pt x="1937" y="2126"/>
                  </a:lnTo>
                  <a:lnTo>
                    <a:pt x="1927" y="2167"/>
                  </a:lnTo>
                  <a:lnTo>
                    <a:pt x="1913" y="2205"/>
                  </a:lnTo>
                  <a:lnTo>
                    <a:pt x="1895" y="2242"/>
                  </a:lnTo>
                  <a:lnTo>
                    <a:pt x="1873" y="2275"/>
                  </a:lnTo>
                  <a:lnTo>
                    <a:pt x="1892" y="2288"/>
                  </a:lnTo>
                  <a:lnTo>
                    <a:pt x="1917" y="2294"/>
                  </a:lnTo>
                  <a:lnTo>
                    <a:pt x="1944" y="2301"/>
                  </a:lnTo>
                  <a:lnTo>
                    <a:pt x="1970" y="2307"/>
                  </a:lnTo>
                  <a:lnTo>
                    <a:pt x="1992" y="2317"/>
                  </a:lnTo>
                  <a:lnTo>
                    <a:pt x="2006" y="2332"/>
                  </a:lnTo>
                  <a:lnTo>
                    <a:pt x="2010" y="2354"/>
                  </a:lnTo>
                  <a:lnTo>
                    <a:pt x="2001" y="2386"/>
                  </a:lnTo>
                  <a:lnTo>
                    <a:pt x="1997" y="2389"/>
                  </a:lnTo>
                  <a:lnTo>
                    <a:pt x="1997" y="2396"/>
                  </a:lnTo>
                  <a:lnTo>
                    <a:pt x="1999" y="2403"/>
                  </a:lnTo>
                  <a:lnTo>
                    <a:pt x="2001" y="2406"/>
                  </a:lnTo>
                  <a:lnTo>
                    <a:pt x="1985" y="2417"/>
                  </a:lnTo>
                  <a:lnTo>
                    <a:pt x="1969" y="2422"/>
                  </a:lnTo>
                  <a:lnTo>
                    <a:pt x="1948" y="2424"/>
                  </a:lnTo>
                  <a:lnTo>
                    <a:pt x="1927" y="2424"/>
                  </a:lnTo>
                  <a:lnTo>
                    <a:pt x="1905" y="2421"/>
                  </a:lnTo>
                  <a:lnTo>
                    <a:pt x="1881" y="2415"/>
                  </a:lnTo>
                  <a:lnTo>
                    <a:pt x="1859" y="2411"/>
                  </a:lnTo>
                  <a:lnTo>
                    <a:pt x="1838" y="2406"/>
                  </a:lnTo>
                  <a:lnTo>
                    <a:pt x="1699" y="2356"/>
                  </a:lnTo>
                  <a:lnTo>
                    <a:pt x="1695" y="2367"/>
                  </a:lnTo>
                  <a:lnTo>
                    <a:pt x="1695" y="2381"/>
                  </a:lnTo>
                  <a:lnTo>
                    <a:pt x="1693" y="2393"/>
                  </a:lnTo>
                  <a:lnTo>
                    <a:pt x="1683" y="2395"/>
                  </a:lnTo>
                  <a:lnTo>
                    <a:pt x="1651" y="2400"/>
                  </a:lnTo>
                  <a:lnTo>
                    <a:pt x="1632" y="2395"/>
                  </a:lnTo>
                  <a:lnTo>
                    <a:pt x="1622" y="2382"/>
                  </a:lnTo>
                  <a:lnTo>
                    <a:pt x="1618" y="2365"/>
                  </a:lnTo>
                  <a:lnTo>
                    <a:pt x="1615" y="2345"/>
                  </a:lnTo>
                  <a:lnTo>
                    <a:pt x="1610" y="2325"/>
                  </a:lnTo>
                  <a:lnTo>
                    <a:pt x="1599" y="2310"/>
                  </a:lnTo>
                  <a:lnTo>
                    <a:pt x="1576" y="2299"/>
                  </a:lnTo>
                  <a:lnTo>
                    <a:pt x="1578" y="2293"/>
                  </a:lnTo>
                  <a:lnTo>
                    <a:pt x="1579" y="2275"/>
                  </a:lnTo>
                  <a:lnTo>
                    <a:pt x="1579" y="2250"/>
                  </a:lnTo>
                  <a:lnTo>
                    <a:pt x="1579" y="2219"/>
                  </a:lnTo>
                  <a:lnTo>
                    <a:pt x="1575" y="2185"/>
                  </a:lnTo>
                  <a:lnTo>
                    <a:pt x="1567" y="2150"/>
                  </a:lnTo>
                  <a:lnTo>
                    <a:pt x="1554" y="2116"/>
                  </a:lnTo>
                  <a:lnTo>
                    <a:pt x="1533" y="2086"/>
                  </a:lnTo>
                  <a:lnTo>
                    <a:pt x="1523" y="2076"/>
                  </a:lnTo>
                  <a:lnTo>
                    <a:pt x="1514" y="2068"/>
                  </a:lnTo>
                  <a:lnTo>
                    <a:pt x="1501" y="2059"/>
                  </a:lnTo>
                  <a:lnTo>
                    <a:pt x="1489" y="2053"/>
                  </a:lnTo>
                  <a:lnTo>
                    <a:pt x="1475" y="2046"/>
                  </a:lnTo>
                  <a:lnTo>
                    <a:pt x="1459" y="2040"/>
                  </a:lnTo>
                  <a:lnTo>
                    <a:pt x="1444" y="2034"/>
                  </a:lnTo>
                  <a:lnTo>
                    <a:pt x="1429" y="2030"/>
                  </a:lnTo>
                  <a:lnTo>
                    <a:pt x="1412" y="2027"/>
                  </a:lnTo>
                  <a:lnTo>
                    <a:pt x="1395" y="2025"/>
                  </a:lnTo>
                  <a:lnTo>
                    <a:pt x="1379" y="2023"/>
                  </a:lnTo>
                  <a:lnTo>
                    <a:pt x="1361" y="2023"/>
                  </a:lnTo>
                  <a:lnTo>
                    <a:pt x="1344" y="2025"/>
                  </a:lnTo>
                  <a:lnTo>
                    <a:pt x="1327" y="2027"/>
                  </a:lnTo>
                  <a:lnTo>
                    <a:pt x="1311" y="2030"/>
                  </a:lnTo>
                  <a:lnTo>
                    <a:pt x="1294" y="2036"/>
                  </a:lnTo>
                  <a:lnTo>
                    <a:pt x="1265" y="2047"/>
                  </a:lnTo>
                  <a:lnTo>
                    <a:pt x="1237" y="2058"/>
                  </a:lnTo>
                  <a:lnTo>
                    <a:pt x="1209" y="2071"/>
                  </a:lnTo>
                  <a:lnTo>
                    <a:pt x="1184" y="2084"/>
                  </a:lnTo>
                  <a:lnTo>
                    <a:pt x="1159" y="2098"/>
                  </a:lnTo>
                  <a:lnTo>
                    <a:pt x="1134" y="2114"/>
                  </a:lnTo>
                  <a:lnTo>
                    <a:pt x="1112" y="2130"/>
                  </a:lnTo>
                  <a:lnTo>
                    <a:pt x="1089" y="2147"/>
                  </a:lnTo>
                  <a:lnTo>
                    <a:pt x="1069" y="2164"/>
                  </a:lnTo>
                  <a:lnTo>
                    <a:pt x="1048" y="2182"/>
                  </a:lnTo>
                  <a:lnTo>
                    <a:pt x="1028" y="2200"/>
                  </a:lnTo>
                  <a:lnTo>
                    <a:pt x="1010" y="2219"/>
                  </a:lnTo>
                  <a:lnTo>
                    <a:pt x="992" y="2239"/>
                  </a:lnTo>
                  <a:lnTo>
                    <a:pt x="975" y="2258"/>
                  </a:lnTo>
                  <a:lnTo>
                    <a:pt x="959" y="2278"/>
                  </a:lnTo>
                  <a:lnTo>
                    <a:pt x="943" y="2299"/>
                  </a:lnTo>
                  <a:lnTo>
                    <a:pt x="939" y="2304"/>
                  </a:lnTo>
                  <a:lnTo>
                    <a:pt x="928" y="2319"/>
                  </a:lnTo>
                  <a:lnTo>
                    <a:pt x="911" y="2343"/>
                  </a:lnTo>
                  <a:lnTo>
                    <a:pt x="890" y="2371"/>
                  </a:lnTo>
                  <a:lnTo>
                    <a:pt x="867" y="2403"/>
                  </a:lnTo>
                  <a:lnTo>
                    <a:pt x="842" y="2434"/>
                  </a:lnTo>
                  <a:lnTo>
                    <a:pt x="818" y="2463"/>
                  </a:lnTo>
                  <a:lnTo>
                    <a:pt x="796" y="2488"/>
                  </a:lnTo>
                  <a:lnTo>
                    <a:pt x="782" y="2491"/>
                  </a:lnTo>
                  <a:lnTo>
                    <a:pt x="769" y="2493"/>
                  </a:lnTo>
                  <a:lnTo>
                    <a:pt x="755" y="2495"/>
                  </a:lnTo>
                  <a:lnTo>
                    <a:pt x="743" y="2496"/>
                  </a:lnTo>
                  <a:lnTo>
                    <a:pt x="732" y="2497"/>
                  </a:lnTo>
                  <a:lnTo>
                    <a:pt x="723" y="2502"/>
                  </a:lnTo>
                  <a:lnTo>
                    <a:pt x="715" y="2509"/>
                  </a:lnTo>
                  <a:lnTo>
                    <a:pt x="711" y="2518"/>
                  </a:lnTo>
                  <a:lnTo>
                    <a:pt x="708" y="2543"/>
                  </a:lnTo>
                  <a:lnTo>
                    <a:pt x="704" y="2563"/>
                  </a:lnTo>
                  <a:lnTo>
                    <a:pt x="697" y="2580"/>
                  </a:lnTo>
                  <a:lnTo>
                    <a:pt x="680" y="2595"/>
                  </a:lnTo>
                  <a:lnTo>
                    <a:pt x="672" y="2602"/>
                  </a:lnTo>
                  <a:lnTo>
                    <a:pt x="664" y="2605"/>
                  </a:lnTo>
                  <a:lnTo>
                    <a:pt x="655" y="2605"/>
                  </a:lnTo>
                  <a:lnTo>
                    <a:pt x="648" y="2602"/>
                  </a:lnTo>
                  <a:lnTo>
                    <a:pt x="640" y="2598"/>
                  </a:lnTo>
                  <a:lnTo>
                    <a:pt x="632" y="2593"/>
                  </a:lnTo>
                  <a:lnTo>
                    <a:pt x="623" y="2591"/>
                  </a:lnTo>
                  <a:lnTo>
                    <a:pt x="615" y="2588"/>
                  </a:lnTo>
                  <a:lnTo>
                    <a:pt x="600" y="2596"/>
                  </a:lnTo>
                  <a:lnTo>
                    <a:pt x="586" y="2606"/>
                  </a:lnTo>
                  <a:lnTo>
                    <a:pt x="570" y="2614"/>
                  </a:lnTo>
                  <a:lnTo>
                    <a:pt x="555" y="2623"/>
                  </a:lnTo>
                  <a:lnTo>
                    <a:pt x="540" y="2631"/>
                  </a:lnTo>
                  <a:lnTo>
                    <a:pt x="525" y="2638"/>
                  </a:lnTo>
                  <a:lnTo>
                    <a:pt x="509" y="2646"/>
                  </a:lnTo>
                  <a:lnTo>
                    <a:pt x="494" y="2652"/>
                  </a:lnTo>
                  <a:lnTo>
                    <a:pt x="477" y="2657"/>
                  </a:lnTo>
                  <a:lnTo>
                    <a:pt x="461" y="2663"/>
                  </a:lnTo>
                  <a:lnTo>
                    <a:pt x="444" y="2666"/>
                  </a:lnTo>
                  <a:lnTo>
                    <a:pt x="426" y="2669"/>
                  </a:lnTo>
                  <a:lnTo>
                    <a:pt x="408" y="2670"/>
                  </a:lnTo>
                  <a:lnTo>
                    <a:pt x="390" y="2670"/>
                  </a:lnTo>
                  <a:lnTo>
                    <a:pt x="371" y="2669"/>
                  </a:lnTo>
                  <a:lnTo>
                    <a:pt x="352" y="2664"/>
                  </a:lnTo>
                  <a:lnTo>
                    <a:pt x="351" y="2660"/>
                  </a:lnTo>
                  <a:lnTo>
                    <a:pt x="346" y="2656"/>
                  </a:lnTo>
                  <a:lnTo>
                    <a:pt x="342" y="2648"/>
                  </a:lnTo>
                  <a:lnTo>
                    <a:pt x="338" y="2638"/>
                  </a:lnTo>
                  <a:lnTo>
                    <a:pt x="335" y="2627"/>
                  </a:lnTo>
                  <a:lnTo>
                    <a:pt x="337" y="2613"/>
                  </a:lnTo>
                  <a:lnTo>
                    <a:pt x="344" y="2596"/>
                  </a:lnTo>
                  <a:lnTo>
                    <a:pt x="356" y="2577"/>
                  </a:lnTo>
                  <a:lnTo>
                    <a:pt x="373" y="2563"/>
                  </a:lnTo>
                  <a:lnTo>
                    <a:pt x="395" y="2549"/>
                  </a:lnTo>
                  <a:lnTo>
                    <a:pt x="420" y="2535"/>
                  </a:lnTo>
                  <a:lnTo>
                    <a:pt x="445" y="2518"/>
                  </a:lnTo>
                  <a:lnTo>
                    <a:pt x="466" y="2500"/>
                  </a:lnTo>
                  <a:lnTo>
                    <a:pt x="480" y="2478"/>
                  </a:lnTo>
                  <a:lnTo>
                    <a:pt x="484" y="2452"/>
                  </a:lnTo>
                  <a:lnTo>
                    <a:pt x="476" y="2418"/>
                  </a:lnTo>
                  <a:lnTo>
                    <a:pt x="479" y="2410"/>
                  </a:lnTo>
                  <a:lnTo>
                    <a:pt x="488" y="2385"/>
                  </a:lnTo>
                  <a:lnTo>
                    <a:pt x="501" y="2345"/>
                  </a:lnTo>
                  <a:lnTo>
                    <a:pt x="518" y="2294"/>
                  </a:lnTo>
                  <a:lnTo>
                    <a:pt x="537" y="2237"/>
                  </a:lnTo>
                  <a:lnTo>
                    <a:pt x="558" y="2179"/>
                  </a:lnTo>
                  <a:lnTo>
                    <a:pt x="579" y="2122"/>
                  </a:lnTo>
                  <a:lnTo>
                    <a:pt x="600" y="2071"/>
                  </a:lnTo>
                  <a:lnTo>
                    <a:pt x="609" y="2047"/>
                  </a:lnTo>
                  <a:lnTo>
                    <a:pt x="622" y="2023"/>
                  </a:lnTo>
                  <a:lnTo>
                    <a:pt x="634" y="2001"/>
                  </a:lnTo>
                  <a:lnTo>
                    <a:pt x="647" y="1977"/>
                  </a:lnTo>
                  <a:lnTo>
                    <a:pt x="662" y="1954"/>
                  </a:lnTo>
                  <a:lnTo>
                    <a:pt x="679" y="1930"/>
                  </a:lnTo>
                  <a:lnTo>
                    <a:pt x="697" y="1906"/>
                  </a:lnTo>
                  <a:lnTo>
                    <a:pt x="715" y="1883"/>
                  </a:lnTo>
                  <a:lnTo>
                    <a:pt x="736" y="1859"/>
                  </a:lnTo>
                  <a:lnTo>
                    <a:pt x="757" y="1836"/>
                  </a:lnTo>
                  <a:lnTo>
                    <a:pt x="781" y="1812"/>
                  </a:lnTo>
                  <a:lnTo>
                    <a:pt x="806" y="1787"/>
                  </a:lnTo>
                  <a:lnTo>
                    <a:pt x="832" y="1763"/>
                  </a:lnTo>
                  <a:lnTo>
                    <a:pt x="860" y="1738"/>
                  </a:lnTo>
                  <a:lnTo>
                    <a:pt x="889" y="1713"/>
                  </a:lnTo>
                  <a:lnTo>
                    <a:pt x="920" y="1688"/>
                  </a:lnTo>
                  <a:lnTo>
                    <a:pt x="917" y="1670"/>
                  </a:lnTo>
                  <a:lnTo>
                    <a:pt x="909" y="1658"/>
                  </a:lnTo>
                  <a:lnTo>
                    <a:pt x="897" y="1648"/>
                  </a:lnTo>
                  <a:lnTo>
                    <a:pt x="882" y="1639"/>
                  </a:lnTo>
                  <a:lnTo>
                    <a:pt x="867" y="1634"/>
                  </a:lnTo>
                  <a:lnTo>
                    <a:pt x="850" y="1628"/>
                  </a:lnTo>
                  <a:lnTo>
                    <a:pt x="833" y="1623"/>
                  </a:lnTo>
                  <a:lnTo>
                    <a:pt x="819" y="1614"/>
                  </a:lnTo>
                  <a:lnTo>
                    <a:pt x="789" y="1605"/>
                  </a:lnTo>
                  <a:lnTo>
                    <a:pt x="758" y="1592"/>
                  </a:lnTo>
                  <a:lnTo>
                    <a:pt x="729" y="1578"/>
                  </a:lnTo>
                  <a:lnTo>
                    <a:pt x="701" y="1564"/>
                  </a:lnTo>
                  <a:lnTo>
                    <a:pt x="673" y="1548"/>
                  </a:lnTo>
                  <a:lnTo>
                    <a:pt x="648" y="1532"/>
                  </a:lnTo>
                  <a:lnTo>
                    <a:pt x="623" y="1517"/>
                  </a:lnTo>
                  <a:lnTo>
                    <a:pt x="600" y="1502"/>
                  </a:lnTo>
                  <a:lnTo>
                    <a:pt x="582" y="1520"/>
                  </a:lnTo>
                  <a:lnTo>
                    <a:pt x="563" y="1537"/>
                  </a:lnTo>
                  <a:lnTo>
                    <a:pt x="544" y="1553"/>
                  </a:lnTo>
                  <a:lnTo>
                    <a:pt x="525" y="1570"/>
                  </a:lnTo>
                  <a:lnTo>
                    <a:pt x="504" y="1585"/>
                  </a:lnTo>
                  <a:lnTo>
                    <a:pt x="481" y="1599"/>
                  </a:lnTo>
                  <a:lnTo>
                    <a:pt x="459" y="1612"/>
                  </a:lnTo>
                  <a:lnTo>
                    <a:pt x="435" y="1624"/>
                  </a:lnTo>
                  <a:lnTo>
                    <a:pt x="412" y="1633"/>
                  </a:lnTo>
                  <a:lnTo>
                    <a:pt x="387" y="1641"/>
                  </a:lnTo>
                  <a:lnTo>
                    <a:pt x="362" y="1646"/>
                  </a:lnTo>
                  <a:lnTo>
                    <a:pt x="335" y="1649"/>
                  </a:lnTo>
                  <a:lnTo>
                    <a:pt x="307" y="1649"/>
                  </a:lnTo>
                  <a:lnTo>
                    <a:pt x="280" y="1645"/>
                  </a:lnTo>
                  <a:lnTo>
                    <a:pt x="250" y="1639"/>
                  </a:lnTo>
                  <a:lnTo>
                    <a:pt x="221" y="1630"/>
                  </a:lnTo>
                  <a:lnTo>
                    <a:pt x="200" y="1612"/>
                  </a:lnTo>
                  <a:lnTo>
                    <a:pt x="179" y="1591"/>
                  </a:lnTo>
                  <a:lnTo>
                    <a:pt x="157" y="1567"/>
                  </a:lnTo>
                  <a:lnTo>
                    <a:pt x="138" y="1541"/>
                  </a:lnTo>
                  <a:lnTo>
                    <a:pt x="120" y="1512"/>
                  </a:lnTo>
                  <a:lnTo>
                    <a:pt x="104" y="1481"/>
                  </a:lnTo>
                  <a:lnTo>
                    <a:pt x="92" y="1446"/>
                  </a:lnTo>
                  <a:lnTo>
                    <a:pt x="85" y="1410"/>
                  </a:lnTo>
                  <a:lnTo>
                    <a:pt x="97" y="1410"/>
                  </a:lnTo>
                  <a:lnTo>
                    <a:pt x="88" y="1381"/>
                  </a:lnTo>
                  <a:lnTo>
                    <a:pt x="86" y="1350"/>
                  </a:lnTo>
                  <a:lnTo>
                    <a:pt x="92" y="1318"/>
                  </a:lnTo>
                  <a:lnTo>
                    <a:pt x="100" y="1285"/>
                  </a:lnTo>
                  <a:lnTo>
                    <a:pt x="111" y="1252"/>
                  </a:lnTo>
                  <a:lnTo>
                    <a:pt x="121" y="1215"/>
                  </a:lnTo>
                  <a:lnTo>
                    <a:pt x="127" y="1179"/>
                  </a:lnTo>
                  <a:lnTo>
                    <a:pt x="128" y="1140"/>
                  </a:lnTo>
                  <a:lnTo>
                    <a:pt x="359" y="1028"/>
                  </a:lnTo>
                  <a:lnTo>
                    <a:pt x="344" y="1053"/>
                  </a:lnTo>
                  <a:lnTo>
                    <a:pt x="335" y="1078"/>
                  </a:lnTo>
                  <a:lnTo>
                    <a:pt x="331" y="1104"/>
                  </a:lnTo>
                  <a:lnTo>
                    <a:pt x="333" y="1131"/>
                  </a:lnTo>
                  <a:lnTo>
                    <a:pt x="337" y="1157"/>
                  </a:lnTo>
                  <a:lnTo>
                    <a:pt x="342" y="1182"/>
                  </a:lnTo>
                  <a:lnTo>
                    <a:pt x="349" y="1206"/>
                  </a:lnTo>
                  <a:lnTo>
                    <a:pt x="356" y="1229"/>
                  </a:lnTo>
                  <a:lnTo>
                    <a:pt x="363" y="1239"/>
                  </a:lnTo>
                  <a:lnTo>
                    <a:pt x="365" y="1253"/>
                  </a:lnTo>
                  <a:lnTo>
                    <a:pt x="365" y="1268"/>
                  </a:lnTo>
                  <a:lnTo>
                    <a:pt x="363" y="1285"/>
                  </a:lnTo>
                  <a:lnTo>
                    <a:pt x="363" y="1299"/>
                  </a:lnTo>
                  <a:lnTo>
                    <a:pt x="366" y="1310"/>
                  </a:lnTo>
                  <a:lnTo>
                    <a:pt x="376" y="1315"/>
                  </a:lnTo>
                  <a:lnTo>
                    <a:pt x="391" y="1314"/>
                  </a:lnTo>
                  <a:lnTo>
                    <a:pt x="654" y="1190"/>
                  </a:lnTo>
                  <a:lnTo>
                    <a:pt x="657" y="1168"/>
                  </a:lnTo>
                  <a:lnTo>
                    <a:pt x="637" y="1169"/>
                  </a:lnTo>
                  <a:lnTo>
                    <a:pt x="616" y="1169"/>
                  </a:lnTo>
                  <a:lnTo>
                    <a:pt x="595" y="1168"/>
                  </a:lnTo>
                  <a:lnTo>
                    <a:pt x="575" y="1164"/>
                  </a:lnTo>
                  <a:lnTo>
                    <a:pt x="552" y="1161"/>
                  </a:lnTo>
                  <a:lnTo>
                    <a:pt x="531" y="1156"/>
                  </a:lnTo>
                  <a:lnTo>
                    <a:pt x="511" y="1150"/>
                  </a:lnTo>
                  <a:lnTo>
                    <a:pt x="491" y="1144"/>
                  </a:lnTo>
                  <a:lnTo>
                    <a:pt x="473" y="1133"/>
                  </a:lnTo>
                  <a:lnTo>
                    <a:pt x="452" y="1118"/>
                  </a:lnTo>
                  <a:lnTo>
                    <a:pt x="430" y="1101"/>
                  </a:lnTo>
                  <a:lnTo>
                    <a:pt x="409" y="1083"/>
                  </a:lnTo>
                  <a:lnTo>
                    <a:pt x="390" y="1065"/>
                  </a:lnTo>
                  <a:lnTo>
                    <a:pt x="373" y="1049"/>
                  </a:lnTo>
                  <a:lnTo>
                    <a:pt x="363" y="1036"/>
                  </a:lnTo>
                  <a:lnTo>
                    <a:pt x="359" y="1028"/>
                  </a:lnTo>
                  <a:lnTo>
                    <a:pt x="128" y="1140"/>
                  </a:lnTo>
                  <a:lnTo>
                    <a:pt x="154" y="1114"/>
                  </a:lnTo>
                  <a:lnTo>
                    <a:pt x="139" y="1094"/>
                  </a:lnTo>
                  <a:lnTo>
                    <a:pt x="121" y="1075"/>
                  </a:lnTo>
                  <a:lnTo>
                    <a:pt x="103" y="1055"/>
                  </a:lnTo>
                  <a:lnTo>
                    <a:pt x="86" y="1033"/>
                  </a:lnTo>
                  <a:lnTo>
                    <a:pt x="75" y="1011"/>
                  </a:lnTo>
                  <a:lnTo>
                    <a:pt x="70" y="983"/>
                  </a:lnTo>
                  <a:lnTo>
                    <a:pt x="72" y="953"/>
                  </a:lnTo>
                  <a:lnTo>
                    <a:pt x="85" y="916"/>
                  </a:lnTo>
                  <a:lnTo>
                    <a:pt x="86" y="908"/>
                  </a:lnTo>
                  <a:lnTo>
                    <a:pt x="90" y="889"/>
                  </a:lnTo>
                  <a:lnTo>
                    <a:pt x="92" y="862"/>
                  </a:lnTo>
                  <a:lnTo>
                    <a:pt x="89" y="833"/>
                  </a:lnTo>
                  <a:lnTo>
                    <a:pt x="85" y="820"/>
                  </a:lnTo>
                  <a:lnTo>
                    <a:pt x="81" y="809"/>
                  </a:lnTo>
                  <a:lnTo>
                    <a:pt x="75" y="798"/>
                  </a:lnTo>
                  <a:lnTo>
                    <a:pt x="68" y="790"/>
                  </a:lnTo>
                  <a:lnTo>
                    <a:pt x="60" y="782"/>
                  </a:lnTo>
                  <a:lnTo>
                    <a:pt x="51" y="773"/>
                  </a:lnTo>
                  <a:lnTo>
                    <a:pt x="42" y="765"/>
                  </a:lnTo>
                  <a:lnTo>
                    <a:pt x="32" y="756"/>
                  </a:lnTo>
                  <a:lnTo>
                    <a:pt x="22" y="747"/>
                  </a:lnTo>
                  <a:lnTo>
                    <a:pt x="13" y="736"/>
                  </a:lnTo>
                  <a:lnTo>
                    <a:pt x="4" y="724"/>
                  </a:lnTo>
                  <a:lnTo>
                    <a:pt x="0" y="712"/>
                  </a:lnTo>
                  <a:lnTo>
                    <a:pt x="0" y="701"/>
                  </a:lnTo>
                  <a:lnTo>
                    <a:pt x="6" y="691"/>
                  </a:lnTo>
                  <a:lnTo>
                    <a:pt x="19" y="683"/>
                  </a:lnTo>
                  <a:lnTo>
                    <a:pt x="43" y="677"/>
                  </a:lnTo>
                  <a:lnTo>
                    <a:pt x="65" y="688"/>
                  </a:lnTo>
                  <a:lnTo>
                    <a:pt x="57" y="661"/>
                  </a:lnTo>
                  <a:lnTo>
                    <a:pt x="57" y="638"/>
                  </a:lnTo>
                  <a:lnTo>
                    <a:pt x="63" y="623"/>
                  </a:lnTo>
                  <a:lnTo>
                    <a:pt x="74" y="613"/>
                  </a:lnTo>
                  <a:lnTo>
                    <a:pt x="86" y="608"/>
                  </a:lnTo>
                  <a:lnTo>
                    <a:pt x="97" y="605"/>
                  </a:lnTo>
                  <a:lnTo>
                    <a:pt x="107" y="604"/>
                  </a:lnTo>
                  <a:lnTo>
                    <a:pt x="110" y="604"/>
                  </a:lnTo>
                  <a:lnTo>
                    <a:pt x="117" y="591"/>
                  </a:lnTo>
                  <a:lnTo>
                    <a:pt x="125" y="581"/>
                  </a:lnTo>
                  <a:lnTo>
                    <a:pt x="136" y="576"/>
                  </a:lnTo>
                  <a:lnTo>
                    <a:pt x="149" y="573"/>
                  </a:lnTo>
                  <a:lnTo>
                    <a:pt x="161" y="574"/>
                  </a:lnTo>
                  <a:lnTo>
                    <a:pt x="173" y="577"/>
                  </a:lnTo>
                  <a:lnTo>
                    <a:pt x="181" y="584"/>
                  </a:lnTo>
                  <a:lnTo>
                    <a:pt x="188" y="592"/>
                  </a:lnTo>
                  <a:lnTo>
                    <a:pt x="198" y="583"/>
                  </a:lnTo>
                  <a:lnTo>
                    <a:pt x="207" y="578"/>
                  </a:lnTo>
                  <a:lnTo>
                    <a:pt x="217" y="577"/>
                  </a:lnTo>
                  <a:lnTo>
                    <a:pt x="227" y="578"/>
                  </a:lnTo>
                  <a:lnTo>
                    <a:pt x="235" y="583"/>
                  </a:lnTo>
                  <a:lnTo>
                    <a:pt x="245" y="587"/>
                  </a:lnTo>
                  <a:lnTo>
                    <a:pt x="255" y="594"/>
                  </a:lnTo>
                  <a:lnTo>
                    <a:pt x="263" y="599"/>
                  </a:lnTo>
                  <a:lnTo>
                    <a:pt x="284" y="609"/>
                  </a:lnTo>
                  <a:lnTo>
                    <a:pt x="303" y="609"/>
                  </a:lnTo>
                  <a:lnTo>
                    <a:pt x="323" y="601"/>
                  </a:lnTo>
                  <a:lnTo>
                    <a:pt x="341" y="590"/>
                  </a:lnTo>
                  <a:lnTo>
                    <a:pt x="358" y="574"/>
                  </a:lnTo>
                  <a:lnTo>
                    <a:pt x="371" y="559"/>
                  </a:lnTo>
                  <a:lnTo>
                    <a:pt x="383" y="544"/>
                  </a:lnTo>
                  <a:lnTo>
                    <a:pt x="391" y="534"/>
                  </a:lnTo>
                  <a:lnTo>
                    <a:pt x="398" y="524"/>
                  </a:lnTo>
                  <a:lnTo>
                    <a:pt x="408" y="508"/>
                  </a:lnTo>
                  <a:lnTo>
                    <a:pt x="417" y="489"/>
                  </a:lnTo>
                  <a:lnTo>
                    <a:pt x="429" y="467"/>
                  </a:lnTo>
                  <a:lnTo>
                    <a:pt x="440" y="445"/>
                  </a:lnTo>
                  <a:lnTo>
                    <a:pt x="449" y="423"/>
                  </a:lnTo>
                  <a:lnTo>
                    <a:pt x="458" y="402"/>
                  </a:lnTo>
                  <a:lnTo>
                    <a:pt x="463" y="384"/>
                  </a:lnTo>
                  <a:lnTo>
                    <a:pt x="459" y="387"/>
                  </a:lnTo>
                  <a:lnTo>
                    <a:pt x="452" y="388"/>
                  </a:lnTo>
                  <a:lnTo>
                    <a:pt x="445" y="388"/>
                  </a:lnTo>
                  <a:lnTo>
                    <a:pt x="438" y="388"/>
                  </a:lnTo>
                  <a:lnTo>
                    <a:pt x="431" y="387"/>
                  </a:lnTo>
                  <a:lnTo>
                    <a:pt x="426" y="385"/>
                  </a:lnTo>
                  <a:lnTo>
                    <a:pt x="422" y="384"/>
                  </a:lnTo>
                  <a:lnTo>
                    <a:pt x="420" y="384"/>
                  </a:lnTo>
                  <a:lnTo>
                    <a:pt x="424" y="373"/>
                  </a:lnTo>
                  <a:lnTo>
                    <a:pt x="430" y="364"/>
                  </a:lnTo>
                  <a:lnTo>
                    <a:pt x="438" y="357"/>
                  </a:lnTo>
                  <a:lnTo>
                    <a:pt x="447" y="353"/>
                  </a:lnTo>
                  <a:lnTo>
                    <a:pt x="456" y="350"/>
                  </a:lnTo>
                  <a:lnTo>
                    <a:pt x="466" y="349"/>
                  </a:lnTo>
                  <a:lnTo>
                    <a:pt x="476" y="348"/>
                  </a:lnTo>
                  <a:lnTo>
                    <a:pt x="487" y="346"/>
                  </a:lnTo>
                  <a:lnTo>
                    <a:pt x="488" y="345"/>
                  </a:lnTo>
                  <a:lnTo>
                    <a:pt x="491" y="342"/>
                  </a:lnTo>
                  <a:lnTo>
                    <a:pt x="497" y="337"/>
                  </a:lnTo>
                  <a:lnTo>
                    <a:pt x="504" y="330"/>
                  </a:lnTo>
                  <a:lnTo>
                    <a:pt x="513" y="323"/>
                  </a:lnTo>
                  <a:lnTo>
                    <a:pt x="523" y="313"/>
                  </a:lnTo>
                  <a:lnTo>
                    <a:pt x="534" y="305"/>
                  </a:lnTo>
                  <a:lnTo>
                    <a:pt x="545" y="295"/>
                  </a:lnTo>
                  <a:lnTo>
                    <a:pt x="531" y="288"/>
                  </a:lnTo>
                  <a:lnTo>
                    <a:pt x="516" y="285"/>
                  </a:lnTo>
                  <a:lnTo>
                    <a:pt x="499" y="285"/>
                  </a:lnTo>
                  <a:lnTo>
                    <a:pt x="484" y="284"/>
                  </a:lnTo>
                  <a:lnTo>
                    <a:pt x="470" y="282"/>
                  </a:lnTo>
                  <a:lnTo>
                    <a:pt x="458" y="277"/>
                  </a:lnTo>
                  <a:lnTo>
                    <a:pt x="451" y="266"/>
                  </a:lnTo>
                  <a:lnTo>
                    <a:pt x="448" y="249"/>
                  </a:lnTo>
                  <a:lnTo>
                    <a:pt x="467" y="242"/>
                  </a:lnTo>
                  <a:lnTo>
                    <a:pt x="488" y="236"/>
                  </a:lnTo>
                  <a:lnTo>
                    <a:pt x="511" y="232"/>
                  </a:lnTo>
                  <a:lnTo>
                    <a:pt x="534" y="231"/>
                  </a:lnTo>
                  <a:lnTo>
                    <a:pt x="559" y="229"/>
                  </a:lnTo>
                  <a:lnTo>
                    <a:pt x="583" y="229"/>
                  </a:lnTo>
                  <a:lnTo>
                    <a:pt x="608" y="228"/>
                  </a:lnTo>
                  <a:lnTo>
                    <a:pt x="632" y="227"/>
                  </a:lnTo>
                  <a:lnTo>
                    <a:pt x="655" y="224"/>
                  </a:lnTo>
                  <a:lnTo>
                    <a:pt x="676" y="220"/>
                  </a:lnTo>
                  <a:lnTo>
                    <a:pt x="696" y="213"/>
                  </a:lnTo>
                  <a:lnTo>
                    <a:pt x="714" y="204"/>
                  </a:lnTo>
                  <a:lnTo>
                    <a:pt x="729" y="192"/>
                  </a:lnTo>
                  <a:lnTo>
                    <a:pt x="740" y="177"/>
                  </a:lnTo>
                  <a:lnTo>
                    <a:pt x="749" y="157"/>
                  </a:lnTo>
                  <a:lnTo>
                    <a:pt x="754" y="132"/>
                  </a:lnTo>
                  <a:lnTo>
                    <a:pt x="767" y="114"/>
                  </a:lnTo>
                  <a:lnTo>
                    <a:pt x="778" y="96"/>
                  </a:lnTo>
                  <a:lnTo>
                    <a:pt x="787" y="78"/>
                  </a:lnTo>
                  <a:lnTo>
                    <a:pt x="797" y="60"/>
                  </a:lnTo>
                  <a:lnTo>
                    <a:pt x="808" y="42"/>
                  </a:lnTo>
                  <a:lnTo>
                    <a:pt x="819" y="26"/>
                  </a:lnTo>
                  <a:lnTo>
                    <a:pt x="833" y="11"/>
                  </a:lnTo>
                  <a:lnTo>
                    <a:pt x="850" y="0"/>
                  </a:lnTo>
                  <a:lnTo>
                    <a:pt x="883" y="8"/>
                  </a:lnTo>
                  <a:lnTo>
                    <a:pt x="915" y="17"/>
                  </a:lnTo>
                  <a:lnTo>
                    <a:pt x="945" y="28"/>
                  </a:lnTo>
                  <a:lnTo>
                    <a:pt x="973" y="40"/>
                  </a:lnTo>
                  <a:lnTo>
                    <a:pt x="999" y="53"/>
                  </a:lnTo>
                  <a:lnTo>
                    <a:pt x="1024" y="67"/>
                  </a:lnTo>
                  <a:lnTo>
                    <a:pt x="1048" y="82"/>
                  </a:lnTo>
                  <a:lnTo>
                    <a:pt x="1070" y="97"/>
                  </a:lnTo>
                  <a:lnTo>
                    <a:pt x="1091" y="114"/>
                  </a:lnTo>
                  <a:lnTo>
                    <a:pt x="1110" y="132"/>
                  </a:lnTo>
                  <a:lnTo>
                    <a:pt x="1130" y="150"/>
                  </a:lnTo>
                  <a:lnTo>
                    <a:pt x="1148" y="168"/>
                  </a:lnTo>
                  <a:lnTo>
                    <a:pt x="1165" y="188"/>
                  </a:lnTo>
                  <a:lnTo>
                    <a:pt x="1181" y="207"/>
                  </a:lnTo>
                  <a:lnTo>
                    <a:pt x="1198" y="228"/>
                  </a:lnTo>
                  <a:lnTo>
                    <a:pt x="1213" y="249"/>
                  </a:lnTo>
                  <a:lnTo>
                    <a:pt x="1212" y="252"/>
                  </a:lnTo>
                  <a:lnTo>
                    <a:pt x="1208" y="259"/>
                  </a:lnTo>
                  <a:lnTo>
                    <a:pt x="1202" y="268"/>
                  </a:lnTo>
                  <a:lnTo>
                    <a:pt x="1197" y="280"/>
                  </a:lnTo>
                  <a:lnTo>
                    <a:pt x="1188" y="292"/>
                  </a:lnTo>
                  <a:lnTo>
                    <a:pt x="1181" y="305"/>
                  </a:lnTo>
                  <a:lnTo>
                    <a:pt x="1176" y="317"/>
                  </a:lnTo>
                  <a:lnTo>
                    <a:pt x="1170" y="325"/>
                  </a:lnTo>
                  <a:lnTo>
                    <a:pt x="1166" y="364"/>
                  </a:lnTo>
                  <a:lnTo>
                    <a:pt x="1133" y="356"/>
                  </a:lnTo>
                  <a:lnTo>
                    <a:pt x="1096" y="349"/>
                  </a:lnTo>
                  <a:lnTo>
                    <a:pt x="1062" y="343"/>
                  </a:lnTo>
                  <a:lnTo>
                    <a:pt x="1025" y="338"/>
                  </a:lnTo>
                  <a:lnTo>
                    <a:pt x="988" y="332"/>
                  </a:lnTo>
                  <a:lnTo>
                    <a:pt x="952" y="330"/>
                  </a:lnTo>
                  <a:lnTo>
                    <a:pt x="914" y="325"/>
                  </a:lnTo>
                  <a:lnTo>
                    <a:pt x="875" y="323"/>
                  </a:lnTo>
                  <a:lnTo>
                    <a:pt x="838" y="320"/>
                  </a:lnTo>
                  <a:lnTo>
                    <a:pt x="799" y="318"/>
                  </a:lnTo>
                  <a:lnTo>
                    <a:pt x="761" y="316"/>
                  </a:lnTo>
                  <a:lnTo>
                    <a:pt x="722" y="314"/>
                  </a:lnTo>
                  <a:lnTo>
                    <a:pt x="685" y="311"/>
                  </a:lnTo>
                  <a:lnTo>
                    <a:pt x="647" y="310"/>
                  </a:lnTo>
                  <a:lnTo>
                    <a:pt x="609" y="309"/>
                  </a:lnTo>
                  <a:lnTo>
                    <a:pt x="572" y="306"/>
                  </a:lnTo>
                  <a:lnTo>
                    <a:pt x="526" y="341"/>
                  </a:lnTo>
                  <a:lnTo>
                    <a:pt x="534" y="353"/>
                  </a:lnTo>
                  <a:lnTo>
                    <a:pt x="544" y="364"/>
                  </a:lnTo>
                  <a:lnTo>
                    <a:pt x="555" y="374"/>
                  </a:lnTo>
                  <a:lnTo>
                    <a:pt x="568" y="384"/>
                  </a:lnTo>
                  <a:lnTo>
                    <a:pt x="577" y="395"/>
                  </a:lnTo>
                  <a:lnTo>
                    <a:pt x="587" y="406"/>
                  </a:lnTo>
                  <a:lnTo>
                    <a:pt x="595" y="419"/>
                  </a:lnTo>
                  <a:lnTo>
                    <a:pt x="600" y="434"/>
                  </a:lnTo>
                  <a:lnTo>
                    <a:pt x="590" y="428"/>
                  </a:lnTo>
                  <a:lnTo>
                    <a:pt x="576" y="420"/>
                  </a:lnTo>
                  <a:lnTo>
                    <a:pt x="562" y="410"/>
                  </a:lnTo>
                  <a:lnTo>
                    <a:pt x="547" y="399"/>
                  </a:lnTo>
                  <a:lnTo>
                    <a:pt x="530" y="391"/>
                  </a:lnTo>
                  <a:lnTo>
                    <a:pt x="513" y="382"/>
                  </a:lnTo>
                  <a:lnTo>
                    <a:pt x="498" y="378"/>
                  </a:lnTo>
                  <a:lnTo>
                    <a:pt x="484" y="377"/>
                  </a:lnTo>
                  <a:lnTo>
                    <a:pt x="481" y="396"/>
                  </a:lnTo>
                  <a:lnTo>
                    <a:pt x="476" y="420"/>
                  </a:lnTo>
                  <a:lnTo>
                    <a:pt x="466" y="449"/>
                  </a:lnTo>
                  <a:lnTo>
                    <a:pt x="454" y="478"/>
                  </a:lnTo>
                  <a:lnTo>
                    <a:pt x="441" y="508"/>
                  </a:lnTo>
                  <a:lnTo>
                    <a:pt x="427" y="533"/>
                  </a:lnTo>
                  <a:lnTo>
                    <a:pt x="415" y="551"/>
                  </a:lnTo>
                  <a:lnTo>
                    <a:pt x="402" y="562"/>
                  </a:lnTo>
                  <a:lnTo>
                    <a:pt x="387" y="578"/>
                  </a:lnTo>
                  <a:lnTo>
                    <a:pt x="367" y="592"/>
                  </a:lnTo>
                  <a:lnTo>
                    <a:pt x="346" y="606"/>
                  </a:lnTo>
                  <a:lnTo>
                    <a:pt x="324" y="619"/>
                  </a:lnTo>
                  <a:lnTo>
                    <a:pt x="306" y="633"/>
                  </a:lnTo>
                  <a:lnTo>
                    <a:pt x="292" y="647"/>
                  </a:lnTo>
                  <a:lnTo>
                    <a:pt x="287" y="661"/>
                  </a:lnTo>
                  <a:lnTo>
                    <a:pt x="291" y="677"/>
                  </a:lnTo>
                  <a:lnTo>
                    <a:pt x="307" y="683"/>
                  </a:lnTo>
                  <a:lnTo>
                    <a:pt x="324" y="687"/>
                  </a:lnTo>
                  <a:lnTo>
                    <a:pt x="342" y="688"/>
                  </a:lnTo>
                  <a:lnTo>
                    <a:pt x="359" y="690"/>
                  </a:lnTo>
                  <a:lnTo>
                    <a:pt x="376" y="688"/>
                  </a:lnTo>
                  <a:lnTo>
                    <a:pt x="391" y="686"/>
                  </a:lnTo>
                  <a:lnTo>
                    <a:pt x="403" y="680"/>
                  </a:lnTo>
                  <a:lnTo>
                    <a:pt x="413" y="673"/>
                  </a:lnTo>
                  <a:lnTo>
                    <a:pt x="416" y="662"/>
                  </a:lnTo>
                  <a:lnTo>
                    <a:pt x="413" y="655"/>
                  </a:lnTo>
                  <a:lnTo>
                    <a:pt x="403" y="649"/>
                  </a:lnTo>
                  <a:lnTo>
                    <a:pt x="391" y="649"/>
                  </a:lnTo>
                  <a:lnTo>
                    <a:pt x="378" y="649"/>
                  </a:lnTo>
                  <a:lnTo>
                    <a:pt x="378" y="642"/>
                  </a:lnTo>
                  <a:lnTo>
                    <a:pt x="390" y="640"/>
                  </a:lnTo>
                  <a:lnTo>
                    <a:pt x="399" y="640"/>
                  </a:lnTo>
                  <a:lnTo>
                    <a:pt x="410" y="641"/>
                  </a:lnTo>
                  <a:lnTo>
                    <a:pt x="420" y="644"/>
                  </a:lnTo>
                  <a:lnTo>
                    <a:pt x="429" y="649"/>
                  </a:lnTo>
                  <a:lnTo>
                    <a:pt x="435" y="656"/>
                  </a:lnTo>
                  <a:lnTo>
                    <a:pt x="441" y="666"/>
                  </a:lnTo>
                  <a:lnTo>
                    <a:pt x="444" y="677"/>
                  </a:lnTo>
                  <a:lnTo>
                    <a:pt x="442" y="687"/>
                  </a:lnTo>
                  <a:lnTo>
                    <a:pt x="438" y="695"/>
                  </a:lnTo>
                  <a:lnTo>
                    <a:pt x="430" y="702"/>
                  </a:lnTo>
                  <a:lnTo>
                    <a:pt x="420" y="709"/>
                  </a:lnTo>
                  <a:lnTo>
                    <a:pt x="409" y="716"/>
                  </a:lnTo>
                  <a:lnTo>
                    <a:pt x="398" y="723"/>
                  </a:lnTo>
                  <a:lnTo>
                    <a:pt x="387" y="729"/>
                  </a:lnTo>
                  <a:lnTo>
                    <a:pt x="378" y="734"/>
                  </a:lnTo>
                  <a:lnTo>
                    <a:pt x="363" y="808"/>
                  </a:lnTo>
                  <a:lnTo>
                    <a:pt x="365" y="855"/>
                  </a:lnTo>
                  <a:lnTo>
                    <a:pt x="369" y="900"/>
                  </a:lnTo>
                  <a:lnTo>
                    <a:pt x="377" y="941"/>
                  </a:lnTo>
                  <a:lnTo>
                    <a:pt x="390" y="980"/>
                  </a:lnTo>
                  <a:lnTo>
                    <a:pt x="408" y="1015"/>
                  </a:lnTo>
                  <a:lnTo>
                    <a:pt x="431" y="1047"/>
                  </a:lnTo>
                  <a:lnTo>
                    <a:pt x="463" y="1074"/>
                  </a:lnTo>
                  <a:lnTo>
                    <a:pt x="502" y="1094"/>
                  </a:lnTo>
                  <a:lnTo>
                    <a:pt x="523" y="1101"/>
                  </a:lnTo>
                  <a:lnTo>
                    <a:pt x="545" y="1108"/>
                  </a:lnTo>
                  <a:lnTo>
                    <a:pt x="566" y="1112"/>
                  </a:lnTo>
                  <a:lnTo>
                    <a:pt x="587" y="1117"/>
                  </a:lnTo>
                  <a:lnTo>
                    <a:pt x="609" y="1121"/>
                  </a:lnTo>
                  <a:lnTo>
                    <a:pt x="632" y="1124"/>
                  </a:lnTo>
                  <a:lnTo>
                    <a:pt x="653" y="1128"/>
                  </a:lnTo>
                  <a:lnTo>
                    <a:pt x="675" y="1129"/>
                  </a:lnTo>
                  <a:lnTo>
                    <a:pt x="696" y="1132"/>
                  </a:lnTo>
                  <a:lnTo>
                    <a:pt x="718" y="1135"/>
                  </a:lnTo>
                  <a:lnTo>
                    <a:pt x="739" y="1137"/>
                  </a:lnTo>
                  <a:lnTo>
                    <a:pt x="760" y="1140"/>
                  </a:lnTo>
                  <a:lnTo>
                    <a:pt x="781" y="1144"/>
                  </a:lnTo>
                  <a:lnTo>
                    <a:pt x="801" y="1149"/>
                  </a:lnTo>
                  <a:lnTo>
                    <a:pt x="822" y="1154"/>
                  </a:lnTo>
                  <a:lnTo>
                    <a:pt x="843" y="1160"/>
                  </a:lnTo>
                  <a:lnTo>
                    <a:pt x="871" y="1131"/>
                  </a:lnTo>
                  <a:lnTo>
                    <a:pt x="899" y="1099"/>
                  </a:lnTo>
                  <a:lnTo>
                    <a:pt x="928" y="1064"/>
                  </a:lnTo>
                  <a:lnTo>
                    <a:pt x="956" y="1029"/>
                  </a:lnTo>
                  <a:lnTo>
                    <a:pt x="982" y="993"/>
                  </a:lnTo>
                  <a:lnTo>
                    <a:pt x="1009" y="955"/>
                  </a:lnTo>
                  <a:lnTo>
                    <a:pt x="1034" y="916"/>
                  </a:lnTo>
                  <a:lnTo>
                    <a:pt x="1056" y="877"/>
                  </a:lnTo>
                  <a:lnTo>
                    <a:pt x="1039" y="873"/>
                  </a:lnTo>
                  <a:lnTo>
                    <a:pt x="1021" y="872"/>
                  </a:lnTo>
                  <a:lnTo>
                    <a:pt x="1002" y="869"/>
                  </a:lnTo>
                  <a:lnTo>
                    <a:pt x="982" y="865"/>
                  </a:lnTo>
                  <a:lnTo>
                    <a:pt x="964" y="861"/>
                  </a:lnTo>
                  <a:lnTo>
                    <a:pt x="949" y="855"/>
                  </a:lnTo>
                  <a:lnTo>
                    <a:pt x="938" y="845"/>
                  </a:lnTo>
                  <a:lnTo>
                    <a:pt x="934" y="833"/>
                  </a:lnTo>
                  <a:lnTo>
                    <a:pt x="947" y="808"/>
                  </a:lnTo>
                  <a:lnTo>
                    <a:pt x="947" y="822"/>
                  </a:lnTo>
                  <a:lnTo>
                    <a:pt x="954" y="832"/>
                  </a:lnTo>
                  <a:lnTo>
                    <a:pt x="964" y="837"/>
                  </a:lnTo>
                  <a:lnTo>
                    <a:pt x="979" y="841"/>
                  </a:lnTo>
                  <a:lnTo>
                    <a:pt x="995" y="843"/>
                  </a:lnTo>
                  <a:lnTo>
                    <a:pt x="1011" y="843"/>
                  </a:lnTo>
                  <a:lnTo>
                    <a:pt x="1027" y="841"/>
                  </a:lnTo>
                  <a:lnTo>
                    <a:pt x="1039" y="840"/>
                  </a:lnTo>
                  <a:lnTo>
                    <a:pt x="1063" y="836"/>
                  </a:lnTo>
                  <a:lnTo>
                    <a:pt x="1085" y="826"/>
                  </a:lnTo>
                  <a:lnTo>
                    <a:pt x="1103" y="811"/>
                  </a:lnTo>
                  <a:lnTo>
                    <a:pt x="1120" y="793"/>
                  </a:lnTo>
                  <a:lnTo>
                    <a:pt x="1133" y="776"/>
                  </a:lnTo>
                  <a:lnTo>
                    <a:pt x="1142" y="761"/>
                  </a:lnTo>
                  <a:lnTo>
                    <a:pt x="1149" y="751"/>
                  </a:lnTo>
                  <a:lnTo>
                    <a:pt x="1151" y="747"/>
                  </a:lnTo>
                  <a:lnTo>
                    <a:pt x="1152" y="743"/>
                  </a:lnTo>
                  <a:lnTo>
                    <a:pt x="1155" y="733"/>
                  </a:lnTo>
                  <a:lnTo>
                    <a:pt x="1158" y="718"/>
                  </a:lnTo>
                  <a:lnTo>
                    <a:pt x="1159" y="699"/>
                  </a:lnTo>
                  <a:lnTo>
                    <a:pt x="1158" y="679"/>
                  </a:lnTo>
                  <a:lnTo>
                    <a:pt x="1151" y="659"/>
                  </a:lnTo>
                  <a:lnTo>
                    <a:pt x="1138" y="641"/>
                  </a:lnTo>
                  <a:lnTo>
                    <a:pt x="1117" y="627"/>
                  </a:lnTo>
                  <a:lnTo>
                    <a:pt x="1105" y="626"/>
                  </a:lnTo>
                  <a:lnTo>
                    <a:pt x="1091" y="626"/>
                  </a:lnTo>
                  <a:lnTo>
                    <a:pt x="1075" y="627"/>
                  </a:lnTo>
                  <a:lnTo>
                    <a:pt x="1060" y="630"/>
                  </a:lnTo>
                  <a:lnTo>
                    <a:pt x="1045" y="634"/>
                  </a:lnTo>
                  <a:lnTo>
                    <a:pt x="1031" y="641"/>
                  </a:lnTo>
                  <a:lnTo>
                    <a:pt x="1018" y="651"/>
                  </a:lnTo>
                  <a:lnTo>
                    <a:pt x="1009" y="662"/>
                  </a:lnTo>
                  <a:lnTo>
                    <a:pt x="1017" y="649"/>
                  </a:lnTo>
                  <a:lnTo>
                    <a:pt x="1027" y="638"/>
                  </a:lnTo>
                  <a:lnTo>
                    <a:pt x="1042" y="626"/>
                  </a:lnTo>
                  <a:lnTo>
                    <a:pt x="1057" y="616"/>
                  </a:lnTo>
                  <a:lnTo>
                    <a:pt x="1075" y="608"/>
                  </a:lnTo>
                  <a:lnTo>
                    <a:pt x="1094" y="602"/>
                  </a:lnTo>
                  <a:lnTo>
                    <a:pt x="1113" y="601"/>
                  </a:lnTo>
                  <a:lnTo>
                    <a:pt x="1133" y="604"/>
                  </a:lnTo>
                  <a:lnTo>
                    <a:pt x="1139" y="606"/>
                  </a:lnTo>
                  <a:lnTo>
                    <a:pt x="1146" y="609"/>
                  </a:lnTo>
                  <a:lnTo>
                    <a:pt x="1152" y="613"/>
                  </a:lnTo>
                  <a:lnTo>
                    <a:pt x="1158" y="619"/>
                  </a:lnTo>
                  <a:lnTo>
                    <a:pt x="1162" y="624"/>
                  </a:lnTo>
                  <a:lnTo>
                    <a:pt x="1166" y="630"/>
                  </a:lnTo>
                  <a:lnTo>
                    <a:pt x="1171" y="635"/>
                  </a:lnTo>
                  <a:lnTo>
                    <a:pt x="1177" y="642"/>
                  </a:lnTo>
                  <a:lnTo>
                    <a:pt x="1187" y="617"/>
                  </a:lnTo>
                  <a:lnTo>
                    <a:pt x="1191" y="594"/>
                  </a:lnTo>
                  <a:lnTo>
                    <a:pt x="1192" y="572"/>
                  </a:lnTo>
                  <a:lnTo>
                    <a:pt x="1191" y="551"/>
                  </a:lnTo>
                  <a:lnTo>
                    <a:pt x="1187" y="528"/>
                  </a:lnTo>
                  <a:lnTo>
                    <a:pt x="1180" y="508"/>
                  </a:lnTo>
                  <a:lnTo>
                    <a:pt x="1173" y="484"/>
                  </a:lnTo>
                  <a:lnTo>
                    <a:pt x="1166" y="460"/>
                  </a:lnTo>
                  <a:lnTo>
                    <a:pt x="1102" y="388"/>
                  </a:lnTo>
                  <a:lnTo>
                    <a:pt x="1107" y="384"/>
                  </a:lnTo>
                  <a:lnTo>
                    <a:pt x="1117" y="381"/>
                  </a:lnTo>
                  <a:lnTo>
                    <a:pt x="1130" y="381"/>
                  </a:lnTo>
                  <a:lnTo>
                    <a:pt x="1144" y="382"/>
                  </a:lnTo>
                  <a:lnTo>
                    <a:pt x="1159" y="382"/>
                  </a:lnTo>
                  <a:lnTo>
                    <a:pt x="1173" y="381"/>
                  </a:lnTo>
                  <a:lnTo>
                    <a:pt x="1185" y="377"/>
                  </a:lnTo>
                  <a:lnTo>
                    <a:pt x="1194" y="369"/>
                  </a:lnTo>
                  <a:lnTo>
                    <a:pt x="1210" y="369"/>
                  </a:lnTo>
                  <a:lnTo>
                    <a:pt x="1227" y="371"/>
                  </a:lnTo>
                  <a:lnTo>
                    <a:pt x="1242" y="374"/>
                  </a:lnTo>
                  <a:lnTo>
                    <a:pt x="1258" y="378"/>
                  </a:lnTo>
                  <a:lnTo>
                    <a:pt x="1272" y="384"/>
                  </a:lnTo>
                  <a:lnTo>
                    <a:pt x="1284" y="391"/>
                  </a:lnTo>
                  <a:lnTo>
                    <a:pt x="1295" y="399"/>
                  </a:lnTo>
                  <a:lnTo>
                    <a:pt x="1305" y="410"/>
                  </a:lnTo>
                  <a:lnTo>
                    <a:pt x="1308" y="428"/>
                  </a:lnTo>
                  <a:lnTo>
                    <a:pt x="1306" y="439"/>
                  </a:lnTo>
                  <a:lnTo>
                    <a:pt x="1302" y="449"/>
                  </a:lnTo>
                  <a:lnTo>
                    <a:pt x="1295" y="453"/>
                  </a:lnTo>
                  <a:lnTo>
                    <a:pt x="1287" y="458"/>
                  </a:lnTo>
                  <a:lnTo>
                    <a:pt x="1277" y="460"/>
                  </a:lnTo>
                  <a:lnTo>
                    <a:pt x="1266" y="464"/>
                  </a:lnTo>
                  <a:lnTo>
                    <a:pt x="1255" y="469"/>
                  </a:lnTo>
                  <a:lnTo>
                    <a:pt x="1245" y="470"/>
                  </a:lnTo>
                  <a:lnTo>
                    <a:pt x="1237" y="470"/>
                  </a:lnTo>
                  <a:lnTo>
                    <a:pt x="1227" y="470"/>
                  </a:lnTo>
                  <a:lnTo>
                    <a:pt x="1220" y="471"/>
                  </a:lnTo>
                  <a:lnTo>
                    <a:pt x="1213" y="473"/>
                  </a:lnTo>
                  <a:lnTo>
                    <a:pt x="1209" y="478"/>
                  </a:lnTo>
                  <a:lnTo>
                    <a:pt x="1208" y="487"/>
                  </a:lnTo>
                  <a:lnTo>
                    <a:pt x="1210" y="501"/>
                  </a:lnTo>
                  <a:lnTo>
                    <a:pt x="1212" y="517"/>
                  </a:lnTo>
                  <a:lnTo>
                    <a:pt x="1213" y="560"/>
                  </a:lnTo>
                  <a:lnTo>
                    <a:pt x="1213" y="620"/>
                  </a:lnTo>
                  <a:lnTo>
                    <a:pt x="1209" y="684"/>
                  </a:lnTo>
                  <a:lnTo>
                    <a:pt x="1201" y="718"/>
                  </a:lnTo>
                  <a:lnTo>
                    <a:pt x="1183" y="754"/>
                  </a:lnTo>
                  <a:lnTo>
                    <a:pt x="1159" y="790"/>
                  </a:lnTo>
                  <a:lnTo>
                    <a:pt x="1130" y="829"/>
                  </a:lnTo>
                  <a:lnTo>
                    <a:pt x="1099" y="868"/>
                  </a:lnTo>
                  <a:lnTo>
                    <a:pt x="1066" y="907"/>
                  </a:lnTo>
                  <a:lnTo>
                    <a:pt x="1034" y="947"/>
                  </a:lnTo>
                  <a:lnTo>
                    <a:pt x="1005" y="986"/>
                  </a:lnTo>
                  <a:lnTo>
                    <a:pt x="1024" y="994"/>
                  </a:lnTo>
                  <a:lnTo>
                    <a:pt x="1066" y="975"/>
                  </a:lnTo>
                  <a:lnTo>
                    <a:pt x="1107" y="955"/>
                  </a:lnTo>
                  <a:lnTo>
                    <a:pt x="1149" y="937"/>
                  </a:lnTo>
                  <a:lnTo>
                    <a:pt x="1192" y="918"/>
                  </a:lnTo>
                  <a:lnTo>
                    <a:pt x="1234" y="898"/>
                  </a:lnTo>
                  <a:lnTo>
                    <a:pt x="1277" y="880"/>
                  </a:lnTo>
                  <a:lnTo>
                    <a:pt x="1319" y="862"/>
                  </a:lnTo>
                  <a:lnTo>
                    <a:pt x="1362" y="845"/>
                  </a:lnTo>
                  <a:lnTo>
                    <a:pt x="1405" y="829"/>
                  </a:lnTo>
                  <a:lnTo>
                    <a:pt x="1450" y="812"/>
                  </a:lnTo>
                  <a:lnTo>
                    <a:pt x="1493" y="797"/>
                  </a:lnTo>
                  <a:lnTo>
                    <a:pt x="1537" y="783"/>
                  </a:lnTo>
                  <a:lnTo>
                    <a:pt x="1582" y="770"/>
                  </a:lnTo>
                  <a:lnTo>
                    <a:pt x="1628" y="759"/>
                  </a:lnTo>
                  <a:lnTo>
                    <a:pt x="1674" y="748"/>
                  </a:lnTo>
                  <a:lnTo>
                    <a:pt x="1720" y="740"/>
                  </a:lnTo>
                  <a:lnTo>
                    <a:pt x="1725" y="738"/>
                  </a:lnTo>
                  <a:lnTo>
                    <a:pt x="1735" y="737"/>
                  </a:lnTo>
                  <a:lnTo>
                    <a:pt x="1745" y="733"/>
                  </a:lnTo>
                  <a:lnTo>
                    <a:pt x="1757" y="730"/>
                  </a:lnTo>
                  <a:lnTo>
                    <a:pt x="1768" y="724"/>
                  </a:lnTo>
                  <a:lnTo>
                    <a:pt x="1779" y="718"/>
                  </a:lnTo>
                  <a:lnTo>
                    <a:pt x="1788" y="709"/>
                  </a:lnTo>
                  <a:lnTo>
                    <a:pt x="1793" y="699"/>
                  </a:lnTo>
                  <a:close/>
                </a:path>
              </a:pathLst>
            </a:custGeom>
            <a:solidFill>
              <a:srgbClr val="000000"/>
            </a:solidFill>
            <a:ln w="9525">
              <a:noFill/>
              <a:round/>
              <a:headEnd/>
              <a:tailEnd/>
            </a:ln>
          </p:spPr>
          <p:txBody>
            <a:bodyPr/>
            <a:lstStyle/>
            <a:p>
              <a:endParaRPr lang="tr-TR"/>
            </a:p>
          </p:txBody>
        </p:sp>
        <p:sp>
          <p:nvSpPr>
            <p:cNvPr id="89" name="Freeform 170"/>
            <p:cNvSpPr>
              <a:spLocks/>
            </p:cNvSpPr>
            <p:nvPr/>
          </p:nvSpPr>
          <p:spPr bwMode="auto">
            <a:xfrm>
              <a:off x="2618" y="2509"/>
              <a:ext cx="160" cy="239"/>
            </a:xfrm>
            <a:custGeom>
              <a:avLst/>
              <a:gdLst/>
              <a:ahLst/>
              <a:cxnLst>
                <a:cxn ang="0">
                  <a:pos x="311" y="349"/>
                </a:cxn>
                <a:cxn ang="0">
                  <a:pos x="314" y="220"/>
                </a:cxn>
                <a:cxn ang="0">
                  <a:pos x="294" y="117"/>
                </a:cxn>
                <a:cxn ang="0">
                  <a:pos x="251" y="100"/>
                </a:cxn>
                <a:cxn ang="0">
                  <a:pos x="244" y="57"/>
                </a:cxn>
                <a:cxn ang="0">
                  <a:pos x="237" y="14"/>
                </a:cxn>
                <a:cxn ang="0">
                  <a:pos x="194" y="2"/>
                </a:cxn>
                <a:cxn ang="0">
                  <a:pos x="195" y="40"/>
                </a:cxn>
                <a:cxn ang="0">
                  <a:pos x="226" y="84"/>
                </a:cxn>
                <a:cxn ang="0">
                  <a:pos x="255" y="127"/>
                </a:cxn>
                <a:cxn ang="0">
                  <a:pos x="272" y="177"/>
                </a:cxn>
                <a:cxn ang="0">
                  <a:pos x="256" y="188"/>
                </a:cxn>
                <a:cxn ang="0">
                  <a:pos x="224" y="145"/>
                </a:cxn>
                <a:cxn ang="0">
                  <a:pos x="195" y="95"/>
                </a:cxn>
                <a:cxn ang="0">
                  <a:pos x="170" y="40"/>
                </a:cxn>
                <a:cxn ang="0">
                  <a:pos x="156" y="6"/>
                </a:cxn>
                <a:cxn ang="0">
                  <a:pos x="141" y="0"/>
                </a:cxn>
                <a:cxn ang="0">
                  <a:pos x="124" y="2"/>
                </a:cxn>
                <a:cxn ang="0">
                  <a:pos x="115" y="10"/>
                </a:cxn>
                <a:cxn ang="0">
                  <a:pos x="123" y="39"/>
                </a:cxn>
                <a:cxn ang="0">
                  <a:pos x="152" y="79"/>
                </a:cxn>
                <a:cxn ang="0">
                  <a:pos x="184" y="121"/>
                </a:cxn>
                <a:cxn ang="0">
                  <a:pos x="211" y="173"/>
                </a:cxn>
                <a:cxn ang="0">
                  <a:pos x="227" y="205"/>
                </a:cxn>
                <a:cxn ang="0">
                  <a:pos x="248" y="210"/>
                </a:cxn>
                <a:cxn ang="0">
                  <a:pos x="238" y="231"/>
                </a:cxn>
                <a:cxn ang="0">
                  <a:pos x="209" y="239"/>
                </a:cxn>
                <a:cxn ang="0">
                  <a:pos x="179" y="239"/>
                </a:cxn>
                <a:cxn ang="0">
                  <a:pos x="151" y="242"/>
                </a:cxn>
                <a:cxn ang="0">
                  <a:pos x="134" y="225"/>
                </a:cxn>
                <a:cxn ang="0">
                  <a:pos x="115" y="182"/>
                </a:cxn>
                <a:cxn ang="0">
                  <a:pos x="91" y="148"/>
                </a:cxn>
                <a:cxn ang="0">
                  <a:pos x="67" y="124"/>
                </a:cxn>
                <a:cxn ang="0">
                  <a:pos x="45" y="106"/>
                </a:cxn>
                <a:cxn ang="0">
                  <a:pos x="17" y="103"/>
                </a:cxn>
                <a:cxn ang="0">
                  <a:pos x="3" y="122"/>
                </a:cxn>
                <a:cxn ang="0">
                  <a:pos x="19" y="138"/>
                </a:cxn>
                <a:cxn ang="0">
                  <a:pos x="39" y="145"/>
                </a:cxn>
                <a:cxn ang="0">
                  <a:pos x="59" y="154"/>
                </a:cxn>
                <a:cxn ang="0">
                  <a:pos x="77" y="181"/>
                </a:cxn>
                <a:cxn ang="0">
                  <a:pos x="94" y="217"/>
                </a:cxn>
                <a:cxn ang="0">
                  <a:pos x="95" y="269"/>
                </a:cxn>
                <a:cxn ang="0">
                  <a:pos x="87" y="309"/>
                </a:cxn>
                <a:cxn ang="0">
                  <a:pos x="78" y="341"/>
                </a:cxn>
                <a:cxn ang="0">
                  <a:pos x="84" y="388"/>
                </a:cxn>
                <a:cxn ang="0">
                  <a:pos x="105" y="428"/>
                </a:cxn>
                <a:cxn ang="0">
                  <a:pos x="135" y="462"/>
                </a:cxn>
                <a:cxn ang="0">
                  <a:pos x="172" y="473"/>
                </a:cxn>
                <a:cxn ang="0">
                  <a:pos x="220" y="455"/>
                </a:cxn>
                <a:cxn ang="0">
                  <a:pos x="269" y="433"/>
                </a:cxn>
                <a:cxn ang="0">
                  <a:pos x="307" y="406"/>
                </a:cxn>
              </a:cxnLst>
              <a:rect l="0" t="0" r="r" b="b"/>
              <a:pathLst>
                <a:path w="320" h="477">
                  <a:moveTo>
                    <a:pt x="319" y="394"/>
                  </a:moveTo>
                  <a:lnTo>
                    <a:pt x="311" y="349"/>
                  </a:lnTo>
                  <a:lnTo>
                    <a:pt x="309" y="292"/>
                  </a:lnTo>
                  <a:lnTo>
                    <a:pt x="314" y="220"/>
                  </a:lnTo>
                  <a:lnTo>
                    <a:pt x="320" y="132"/>
                  </a:lnTo>
                  <a:lnTo>
                    <a:pt x="294" y="117"/>
                  </a:lnTo>
                  <a:lnTo>
                    <a:pt x="266" y="114"/>
                  </a:lnTo>
                  <a:lnTo>
                    <a:pt x="251" y="100"/>
                  </a:lnTo>
                  <a:lnTo>
                    <a:pt x="245" y="79"/>
                  </a:lnTo>
                  <a:lnTo>
                    <a:pt x="244" y="57"/>
                  </a:lnTo>
                  <a:lnTo>
                    <a:pt x="243" y="33"/>
                  </a:lnTo>
                  <a:lnTo>
                    <a:pt x="237" y="14"/>
                  </a:lnTo>
                  <a:lnTo>
                    <a:pt x="222" y="3"/>
                  </a:lnTo>
                  <a:lnTo>
                    <a:pt x="194" y="2"/>
                  </a:lnTo>
                  <a:lnTo>
                    <a:pt x="183" y="17"/>
                  </a:lnTo>
                  <a:lnTo>
                    <a:pt x="195" y="40"/>
                  </a:lnTo>
                  <a:lnTo>
                    <a:pt x="209" y="61"/>
                  </a:lnTo>
                  <a:lnTo>
                    <a:pt x="226" y="84"/>
                  </a:lnTo>
                  <a:lnTo>
                    <a:pt x="241" y="104"/>
                  </a:lnTo>
                  <a:lnTo>
                    <a:pt x="255" y="127"/>
                  </a:lnTo>
                  <a:lnTo>
                    <a:pt x="266" y="150"/>
                  </a:lnTo>
                  <a:lnTo>
                    <a:pt x="272" y="177"/>
                  </a:lnTo>
                  <a:lnTo>
                    <a:pt x="272" y="206"/>
                  </a:lnTo>
                  <a:lnTo>
                    <a:pt x="256" y="188"/>
                  </a:lnTo>
                  <a:lnTo>
                    <a:pt x="241" y="167"/>
                  </a:lnTo>
                  <a:lnTo>
                    <a:pt x="224" y="145"/>
                  </a:lnTo>
                  <a:lnTo>
                    <a:pt x="209" y="121"/>
                  </a:lnTo>
                  <a:lnTo>
                    <a:pt x="195" y="95"/>
                  </a:lnTo>
                  <a:lnTo>
                    <a:pt x="181" y="68"/>
                  </a:lnTo>
                  <a:lnTo>
                    <a:pt x="170" y="40"/>
                  </a:lnTo>
                  <a:lnTo>
                    <a:pt x="162" y="11"/>
                  </a:lnTo>
                  <a:lnTo>
                    <a:pt x="156" y="6"/>
                  </a:lnTo>
                  <a:lnTo>
                    <a:pt x="149" y="3"/>
                  </a:lnTo>
                  <a:lnTo>
                    <a:pt x="141" y="0"/>
                  </a:lnTo>
                  <a:lnTo>
                    <a:pt x="133" y="0"/>
                  </a:lnTo>
                  <a:lnTo>
                    <a:pt x="124" y="2"/>
                  </a:lnTo>
                  <a:lnTo>
                    <a:pt x="119" y="4"/>
                  </a:lnTo>
                  <a:lnTo>
                    <a:pt x="115" y="10"/>
                  </a:lnTo>
                  <a:lnTo>
                    <a:pt x="113" y="17"/>
                  </a:lnTo>
                  <a:lnTo>
                    <a:pt x="123" y="39"/>
                  </a:lnTo>
                  <a:lnTo>
                    <a:pt x="135" y="60"/>
                  </a:lnTo>
                  <a:lnTo>
                    <a:pt x="152" y="79"/>
                  </a:lnTo>
                  <a:lnTo>
                    <a:pt x="167" y="99"/>
                  </a:lnTo>
                  <a:lnTo>
                    <a:pt x="184" y="121"/>
                  </a:lnTo>
                  <a:lnTo>
                    <a:pt x="198" y="145"/>
                  </a:lnTo>
                  <a:lnTo>
                    <a:pt x="211" y="173"/>
                  </a:lnTo>
                  <a:lnTo>
                    <a:pt x="218" y="206"/>
                  </a:lnTo>
                  <a:lnTo>
                    <a:pt x="227" y="205"/>
                  </a:lnTo>
                  <a:lnTo>
                    <a:pt x="240" y="205"/>
                  </a:lnTo>
                  <a:lnTo>
                    <a:pt x="248" y="210"/>
                  </a:lnTo>
                  <a:lnTo>
                    <a:pt x="252" y="221"/>
                  </a:lnTo>
                  <a:lnTo>
                    <a:pt x="238" y="231"/>
                  </a:lnTo>
                  <a:lnTo>
                    <a:pt x="224" y="237"/>
                  </a:lnTo>
                  <a:lnTo>
                    <a:pt x="209" y="239"/>
                  </a:lnTo>
                  <a:lnTo>
                    <a:pt x="194" y="239"/>
                  </a:lnTo>
                  <a:lnTo>
                    <a:pt x="179" y="239"/>
                  </a:lnTo>
                  <a:lnTo>
                    <a:pt x="165" y="239"/>
                  </a:lnTo>
                  <a:lnTo>
                    <a:pt x="151" y="242"/>
                  </a:lnTo>
                  <a:lnTo>
                    <a:pt x="140" y="249"/>
                  </a:lnTo>
                  <a:lnTo>
                    <a:pt x="134" y="225"/>
                  </a:lnTo>
                  <a:lnTo>
                    <a:pt x="124" y="203"/>
                  </a:lnTo>
                  <a:lnTo>
                    <a:pt x="115" y="182"/>
                  </a:lnTo>
                  <a:lnTo>
                    <a:pt x="105" y="160"/>
                  </a:lnTo>
                  <a:lnTo>
                    <a:pt x="91" y="148"/>
                  </a:lnTo>
                  <a:lnTo>
                    <a:pt x="80" y="135"/>
                  </a:lnTo>
                  <a:lnTo>
                    <a:pt x="67" y="124"/>
                  </a:lnTo>
                  <a:lnTo>
                    <a:pt x="58" y="113"/>
                  </a:lnTo>
                  <a:lnTo>
                    <a:pt x="45" y="106"/>
                  </a:lnTo>
                  <a:lnTo>
                    <a:pt x="32" y="102"/>
                  </a:lnTo>
                  <a:lnTo>
                    <a:pt x="17" y="103"/>
                  </a:lnTo>
                  <a:lnTo>
                    <a:pt x="0" y="110"/>
                  </a:lnTo>
                  <a:lnTo>
                    <a:pt x="3" y="122"/>
                  </a:lnTo>
                  <a:lnTo>
                    <a:pt x="10" y="132"/>
                  </a:lnTo>
                  <a:lnTo>
                    <a:pt x="19" y="138"/>
                  </a:lnTo>
                  <a:lnTo>
                    <a:pt x="30" y="141"/>
                  </a:lnTo>
                  <a:lnTo>
                    <a:pt x="39" y="145"/>
                  </a:lnTo>
                  <a:lnTo>
                    <a:pt x="49" y="149"/>
                  </a:lnTo>
                  <a:lnTo>
                    <a:pt x="59" y="154"/>
                  </a:lnTo>
                  <a:lnTo>
                    <a:pt x="66" y="164"/>
                  </a:lnTo>
                  <a:lnTo>
                    <a:pt x="77" y="181"/>
                  </a:lnTo>
                  <a:lnTo>
                    <a:pt x="87" y="198"/>
                  </a:lnTo>
                  <a:lnTo>
                    <a:pt x="94" y="217"/>
                  </a:lnTo>
                  <a:lnTo>
                    <a:pt x="96" y="241"/>
                  </a:lnTo>
                  <a:lnTo>
                    <a:pt x="95" y="269"/>
                  </a:lnTo>
                  <a:lnTo>
                    <a:pt x="91" y="292"/>
                  </a:lnTo>
                  <a:lnTo>
                    <a:pt x="87" y="309"/>
                  </a:lnTo>
                  <a:lnTo>
                    <a:pt x="85" y="314"/>
                  </a:lnTo>
                  <a:lnTo>
                    <a:pt x="78" y="341"/>
                  </a:lnTo>
                  <a:lnTo>
                    <a:pt x="78" y="366"/>
                  </a:lnTo>
                  <a:lnTo>
                    <a:pt x="84" y="388"/>
                  </a:lnTo>
                  <a:lnTo>
                    <a:pt x="92" y="409"/>
                  </a:lnTo>
                  <a:lnTo>
                    <a:pt x="105" y="428"/>
                  </a:lnTo>
                  <a:lnTo>
                    <a:pt x="119" y="445"/>
                  </a:lnTo>
                  <a:lnTo>
                    <a:pt x="135" y="462"/>
                  </a:lnTo>
                  <a:lnTo>
                    <a:pt x="151" y="477"/>
                  </a:lnTo>
                  <a:lnTo>
                    <a:pt x="172" y="473"/>
                  </a:lnTo>
                  <a:lnTo>
                    <a:pt x="195" y="465"/>
                  </a:lnTo>
                  <a:lnTo>
                    <a:pt x="220" y="455"/>
                  </a:lnTo>
                  <a:lnTo>
                    <a:pt x="245" y="444"/>
                  </a:lnTo>
                  <a:lnTo>
                    <a:pt x="269" y="433"/>
                  </a:lnTo>
                  <a:lnTo>
                    <a:pt x="290" y="419"/>
                  </a:lnTo>
                  <a:lnTo>
                    <a:pt x="307" y="406"/>
                  </a:lnTo>
                  <a:lnTo>
                    <a:pt x="319" y="394"/>
                  </a:lnTo>
                  <a:close/>
                </a:path>
              </a:pathLst>
            </a:custGeom>
            <a:solidFill>
              <a:srgbClr val="FFFFFF"/>
            </a:solidFill>
            <a:ln w="9525">
              <a:noFill/>
              <a:round/>
              <a:headEnd/>
              <a:tailEnd/>
            </a:ln>
          </p:spPr>
          <p:txBody>
            <a:bodyPr/>
            <a:lstStyle/>
            <a:p>
              <a:endParaRPr lang="tr-TR"/>
            </a:p>
          </p:txBody>
        </p:sp>
        <p:sp>
          <p:nvSpPr>
            <p:cNvPr id="90" name="Freeform 171"/>
            <p:cNvSpPr>
              <a:spLocks/>
            </p:cNvSpPr>
            <p:nvPr/>
          </p:nvSpPr>
          <p:spPr bwMode="auto">
            <a:xfrm>
              <a:off x="2646" y="2527"/>
              <a:ext cx="64" cy="95"/>
            </a:xfrm>
            <a:custGeom>
              <a:avLst/>
              <a:gdLst/>
              <a:ahLst/>
              <a:cxnLst>
                <a:cxn ang="0">
                  <a:pos x="130" y="167"/>
                </a:cxn>
                <a:cxn ang="0">
                  <a:pos x="128" y="181"/>
                </a:cxn>
                <a:cxn ang="0">
                  <a:pos x="121" y="188"/>
                </a:cxn>
                <a:cxn ang="0">
                  <a:pos x="110" y="189"/>
                </a:cxn>
                <a:cxn ang="0">
                  <a:pos x="99" y="185"/>
                </a:cxn>
                <a:cxn ang="0">
                  <a:pos x="96" y="178"/>
                </a:cxn>
                <a:cxn ang="0">
                  <a:pos x="92" y="166"/>
                </a:cxn>
                <a:cxn ang="0">
                  <a:pos x="86" y="149"/>
                </a:cxn>
                <a:cxn ang="0">
                  <a:pos x="78" y="128"/>
                </a:cxn>
                <a:cxn ang="0">
                  <a:pos x="67" y="106"/>
                </a:cxn>
                <a:cxn ang="0">
                  <a:pos x="52" y="82"/>
                </a:cxn>
                <a:cxn ang="0">
                  <a:pos x="34" y="59"/>
                </a:cxn>
                <a:cxn ang="0">
                  <a:pos x="10" y="35"/>
                </a:cxn>
                <a:cxn ang="0">
                  <a:pos x="0" y="21"/>
                </a:cxn>
                <a:cxn ang="0">
                  <a:pos x="2" y="7"/>
                </a:cxn>
                <a:cxn ang="0">
                  <a:pos x="11" y="0"/>
                </a:cxn>
                <a:cxn ang="0">
                  <a:pos x="28" y="0"/>
                </a:cxn>
                <a:cxn ang="0">
                  <a:pos x="39" y="7"/>
                </a:cxn>
                <a:cxn ang="0">
                  <a:pos x="53" y="21"/>
                </a:cxn>
                <a:cxn ang="0">
                  <a:pos x="68" y="41"/>
                </a:cxn>
                <a:cxn ang="0">
                  <a:pos x="84" y="63"/>
                </a:cxn>
                <a:cxn ang="0">
                  <a:pos x="98" y="89"/>
                </a:cxn>
                <a:cxn ang="0">
                  <a:pos x="111" y="116"/>
                </a:cxn>
                <a:cxn ang="0">
                  <a:pos x="121" y="142"/>
                </a:cxn>
                <a:cxn ang="0">
                  <a:pos x="130" y="167"/>
                </a:cxn>
              </a:cxnLst>
              <a:rect l="0" t="0" r="r" b="b"/>
              <a:pathLst>
                <a:path w="130" h="189">
                  <a:moveTo>
                    <a:pt x="130" y="167"/>
                  </a:moveTo>
                  <a:lnTo>
                    <a:pt x="128" y="181"/>
                  </a:lnTo>
                  <a:lnTo>
                    <a:pt x="121" y="188"/>
                  </a:lnTo>
                  <a:lnTo>
                    <a:pt x="110" y="189"/>
                  </a:lnTo>
                  <a:lnTo>
                    <a:pt x="99" y="185"/>
                  </a:lnTo>
                  <a:lnTo>
                    <a:pt x="96" y="178"/>
                  </a:lnTo>
                  <a:lnTo>
                    <a:pt x="92" y="166"/>
                  </a:lnTo>
                  <a:lnTo>
                    <a:pt x="86" y="149"/>
                  </a:lnTo>
                  <a:lnTo>
                    <a:pt x="78" y="128"/>
                  </a:lnTo>
                  <a:lnTo>
                    <a:pt x="67" y="106"/>
                  </a:lnTo>
                  <a:lnTo>
                    <a:pt x="52" y="82"/>
                  </a:lnTo>
                  <a:lnTo>
                    <a:pt x="34" y="59"/>
                  </a:lnTo>
                  <a:lnTo>
                    <a:pt x="10" y="35"/>
                  </a:lnTo>
                  <a:lnTo>
                    <a:pt x="0" y="21"/>
                  </a:lnTo>
                  <a:lnTo>
                    <a:pt x="2" y="7"/>
                  </a:lnTo>
                  <a:lnTo>
                    <a:pt x="11" y="0"/>
                  </a:lnTo>
                  <a:lnTo>
                    <a:pt x="28" y="0"/>
                  </a:lnTo>
                  <a:lnTo>
                    <a:pt x="39" y="7"/>
                  </a:lnTo>
                  <a:lnTo>
                    <a:pt x="53" y="21"/>
                  </a:lnTo>
                  <a:lnTo>
                    <a:pt x="68" y="41"/>
                  </a:lnTo>
                  <a:lnTo>
                    <a:pt x="84" y="63"/>
                  </a:lnTo>
                  <a:lnTo>
                    <a:pt x="98" y="89"/>
                  </a:lnTo>
                  <a:lnTo>
                    <a:pt x="111" y="116"/>
                  </a:lnTo>
                  <a:lnTo>
                    <a:pt x="121" y="142"/>
                  </a:lnTo>
                  <a:lnTo>
                    <a:pt x="130" y="167"/>
                  </a:lnTo>
                  <a:close/>
                </a:path>
              </a:pathLst>
            </a:custGeom>
            <a:solidFill>
              <a:srgbClr val="FFFFFF"/>
            </a:solidFill>
            <a:ln w="9525">
              <a:noFill/>
              <a:round/>
              <a:headEnd/>
              <a:tailEnd/>
            </a:ln>
          </p:spPr>
          <p:txBody>
            <a:bodyPr/>
            <a:lstStyle/>
            <a:p>
              <a:endParaRPr lang="tr-TR"/>
            </a:p>
          </p:txBody>
        </p:sp>
        <p:sp>
          <p:nvSpPr>
            <p:cNvPr id="91" name="Freeform 172"/>
            <p:cNvSpPr>
              <a:spLocks/>
            </p:cNvSpPr>
            <p:nvPr/>
          </p:nvSpPr>
          <p:spPr bwMode="auto">
            <a:xfrm>
              <a:off x="2923" y="2540"/>
              <a:ext cx="87" cy="88"/>
            </a:xfrm>
            <a:custGeom>
              <a:avLst/>
              <a:gdLst/>
              <a:ahLst/>
              <a:cxnLst>
                <a:cxn ang="0">
                  <a:pos x="174" y="99"/>
                </a:cxn>
                <a:cxn ang="0">
                  <a:pos x="174" y="177"/>
                </a:cxn>
                <a:cxn ang="0">
                  <a:pos x="162" y="171"/>
                </a:cxn>
                <a:cxn ang="0">
                  <a:pos x="155" y="164"/>
                </a:cxn>
                <a:cxn ang="0">
                  <a:pos x="151" y="157"/>
                </a:cxn>
                <a:cxn ang="0">
                  <a:pos x="151" y="148"/>
                </a:cxn>
                <a:cxn ang="0">
                  <a:pos x="152" y="137"/>
                </a:cxn>
                <a:cxn ang="0">
                  <a:pos x="152" y="124"/>
                </a:cxn>
                <a:cxn ang="0">
                  <a:pos x="152" y="110"/>
                </a:cxn>
                <a:cxn ang="0">
                  <a:pos x="148" y="95"/>
                </a:cxn>
                <a:cxn ang="0">
                  <a:pos x="135" y="78"/>
                </a:cxn>
                <a:cxn ang="0">
                  <a:pos x="121" y="63"/>
                </a:cxn>
                <a:cxn ang="0">
                  <a:pos x="105" y="52"/>
                </a:cxn>
                <a:cxn ang="0">
                  <a:pos x="85" y="41"/>
                </a:cxn>
                <a:cxn ang="0">
                  <a:pos x="66" y="32"/>
                </a:cxn>
                <a:cxn ang="0">
                  <a:pos x="43" y="24"/>
                </a:cxn>
                <a:cxn ang="0">
                  <a:pos x="23" y="17"/>
                </a:cxn>
                <a:cxn ang="0">
                  <a:pos x="0" y="10"/>
                </a:cxn>
                <a:cxn ang="0">
                  <a:pos x="10" y="3"/>
                </a:cxn>
                <a:cxn ang="0">
                  <a:pos x="21" y="0"/>
                </a:cxn>
                <a:cxn ang="0">
                  <a:pos x="35" y="2"/>
                </a:cxn>
                <a:cxn ang="0">
                  <a:pos x="49" y="4"/>
                </a:cxn>
                <a:cxn ang="0">
                  <a:pos x="63" y="9"/>
                </a:cxn>
                <a:cxn ang="0">
                  <a:pos x="77" y="13"/>
                </a:cxn>
                <a:cxn ang="0">
                  <a:pos x="91" y="18"/>
                </a:cxn>
                <a:cxn ang="0">
                  <a:pos x="105" y="21"/>
                </a:cxn>
                <a:cxn ang="0">
                  <a:pos x="116" y="27"/>
                </a:cxn>
                <a:cxn ang="0">
                  <a:pos x="127" y="35"/>
                </a:cxn>
                <a:cxn ang="0">
                  <a:pos x="137" y="45"/>
                </a:cxn>
                <a:cxn ang="0">
                  <a:pos x="145" y="56"/>
                </a:cxn>
                <a:cxn ang="0">
                  <a:pos x="153" y="67"/>
                </a:cxn>
                <a:cxn ang="0">
                  <a:pos x="162" y="78"/>
                </a:cxn>
                <a:cxn ang="0">
                  <a:pos x="169" y="89"/>
                </a:cxn>
                <a:cxn ang="0">
                  <a:pos x="174" y="99"/>
                </a:cxn>
              </a:cxnLst>
              <a:rect l="0" t="0" r="r" b="b"/>
              <a:pathLst>
                <a:path w="174" h="177">
                  <a:moveTo>
                    <a:pt x="174" y="99"/>
                  </a:moveTo>
                  <a:lnTo>
                    <a:pt x="174" y="177"/>
                  </a:lnTo>
                  <a:lnTo>
                    <a:pt x="162" y="171"/>
                  </a:lnTo>
                  <a:lnTo>
                    <a:pt x="155" y="164"/>
                  </a:lnTo>
                  <a:lnTo>
                    <a:pt x="151" y="157"/>
                  </a:lnTo>
                  <a:lnTo>
                    <a:pt x="151" y="148"/>
                  </a:lnTo>
                  <a:lnTo>
                    <a:pt x="152" y="137"/>
                  </a:lnTo>
                  <a:lnTo>
                    <a:pt x="152" y="124"/>
                  </a:lnTo>
                  <a:lnTo>
                    <a:pt x="152" y="110"/>
                  </a:lnTo>
                  <a:lnTo>
                    <a:pt x="148" y="95"/>
                  </a:lnTo>
                  <a:lnTo>
                    <a:pt x="135" y="78"/>
                  </a:lnTo>
                  <a:lnTo>
                    <a:pt x="121" y="63"/>
                  </a:lnTo>
                  <a:lnTo>
                    <a:pt x="105" y="52"/>
                  </a:lnTo>
                  <a:lnTo>
                    <a:pt x="85" y="41"/>
                  </a:lnTo>
                  <a:lnTo>
                    <a:pt x="66" y="32"/>
                  </a:lnTo>
                  <a:lnTo>
                    <a:pt x="43" y="24"/>
                  </a:lnTo>
                  <a:lnTo>
                    <a:pt x="23" y="17"/>
                  </a:lnTo>
                  <a:lnTo>
                    <a:pt x="0" y="10"/>
                  </a:lnTo>
                  <a:lnTo>
                    <a:pt x="10" y="3"/>
                  </a:lnTo>
                  <a:lnTo>
                    <a:pt x="21" y="0"/>
                  </a:lnTo>
                  <a:lnTo>
                    <a:pt x="35" y="2"/>
                  </a:lnTo>
                  <a:lnTo>
                    <a:pt x="49" y="4"/>
                  </a:lnTo>
                  <a:lnTo>
                    <a:pt x="63" y="9"/>
                  </a:lnTo>
                  <a:lnTo>
                    <a:pt x="77" y="13"/>
                  </a:lnTo>
                  <a:lnTo>
                    <a:pt x="91" y="18"/>
                  </a:lnTo>
                  <a:lnTo>
                    <a:pt x="105" y="21"/>
                  </a:lnTo>
                  <a:lnTo>
                    <a:pt x="116" y="27"/>
                  </a:lnTo>
                  <a:lnTo>
                    <a:pt x="127" y="35"/>
                  </a:lnTo>
                  <a:lnTo>
                    <a:pt x="137" y="45"/>
                  </a:lnTo>
                  <a:lnTo>
                    <a:pt x="145" y="56"/>
                  </a:lnTo>
                  <a:lnTo>
                    <a:pt x="153" y="67"/>
                  </a:lnTo>
                  <a:lnTo>
                    <a:pt x="162" y="78"/>
                  </a:lnTo>
                  <a:lnTo>
                    <a:pt x="169" y="89"/>
                  </a:lnTo>
                  <a:lnTo>
                    <a:pt x="174" y="99"/>
                  </a:lnTo>
                  <a:close/>
                </a:path>
              </a:pathLst>
            </a:custGeom>
            <a:solidFill>
              <a:srgbClr val="000000"/>
            </a:solidFill>
            <a:ln w="9525">
              <a:noFill/>
              <a:round/>
              <a:headEnd/>
              <a:tailEnd/>
            </a:ln>
          </p:spPr>
          <p:txBody>
            <a:bodyPr/>
            <a:lstStyle/>
            <a:p>
              <a:endParaRPr lang="tr-TR"/>
            </a:p>
          </p:txBody>
        </p:sp>
        <p:sp>
          <p:nvSpPr>
            <p:cNvPr id="92" name="Freeform 173"/>
            <p:cNvSpPr>
              <a:spLocks/>
            </p:cNvSpPr>
            <p:nvPr/>
          </p:nvSpPr>
          <p:spPr bwMode="auto">
            <a:xfrm>
              <a:off x="2817" y="2567"/>
              <a:ext cx="169" cy="140"/>
            </a:xfrm>
            <a:custGeom>
              <a:avLst/>
              <a:gdLst/>
              <a:ahLst/>
              <a:cxnLst>
                <a:cxn ang="0">
                  <a:pos x="333" y="64"/>
                </a:cxn>
                <a:cxn ang="0">
                  <a:pos x="337" y="95"/>
                </a:cxn>
                <a:cxn ang="0">
                  <a:pos x="338" y="123"/>
                </a:cxn>
                <a:cxn ang="0">
                  <a:pos x="334" y="146"/>
                </a:cxn>
                <a:cxn ang="0">
                  <a:pos x="327" y="165"/>
                </a:cxn>
                <a:cxn ang="0">
                  <a:pos x="318" y="182"/>
                </a:cxn>
                <a:cxn ang="0">
                  <a:pos x="305" y="198"/>
                </a:cxn>
                <a:cxn ang="0">
                  <a:pos x="290" y="216"/>
                </a:cxn>
                <a:cxn ang="0">
                  <a:pos x="274" y="237"/>
                </a:cxn>
                <a:cxn ang="0">
                  <a:pos x="261" y="251"/>
                </a:cxn>
                <a:cxn ang="0">
                  <a:pos x="240" y="262"/>
                </a:cxn>
                <a:cxn ang="0">
                  <a:pos x="216" y="271"/>
                </a:cxn>
                <a:cxn ang="0">
                  <a:pos x="190" y="276"/>
                </a:cxn>
                <a:cxn ang="0">
                  <a:pos x="160" y="280"/>
                </a:cxn>
                <a:cxn ang="0">
                  <a:pos x="131" y="280"/>
                </a:cxn>
                <a:cxn ang="0">
                  <a:pos x="102" y="278"/>
                </a:cxn>
                <a:cxn ang="0">
                  <a:pos x="74" y="272"/>
                </a:cxn>
                <a:cxn ang="0">
                  <a:pos x="57" y="258"/>
                </a:cxn>
                <a:cxn ang="0">
                  <a:pos x="41" y="244"/>
                </a:cxn>
                <a:cxn ang="0">
                  <a:pos x="27" y="229"/>
                </a:cxn>
                <a:cxn ang="0">
                  <a:pos x="14" y="212"/>
                </a:cxn>
                <a:cxn ang="0">
                  <a:pos x="6" y="194"/>
                </a:cxn>
                <a:cxn ang="0">
                  <a:pos x="0" y="173"/>
                </a:cxn>
                <a:cxn ang="0">
                  <a:pos x="0" y="148"/>
                </a:cxn>
                <a:cxn ang="0">
                  <a:pos x="5" y="122"/>
                </a:cxn>
                <a:cxn ang="0">
                  <a:pos x="20" y="98"/>
                </a:cxn>
                <a:cxn ang="0">
                  <a:pos x="35" y="79"/>
                </a:cxn>
                <a:cxn ang="0">
                  <a:pos x="53" y="62"/>
                </a:cxn>
                <a:cxn ang="0">
                  <a:pos x="71" y="48"/>
                </a:cxn>
                <a:cxn ang="0">
                  <a:pos x="92" y="36"/>
                </a:cxn>
                <a:cxn ang="0">
                  <a:pos x="114" y="25"/>
                </a:cxn>
                <a:cxn ang="0">
                  <a:pos x="140" y="12"/>
                </a:cxn>
                <a:cxn ang="0">
                  <a:pos x="167" y="1"/>
                </a:cxn>
                <a:cxn ang="0">
                  <a:pos x="192" y="0"/>
                </a:cxn>
                <a:cxn ang="0">
                  <a:pos x="216" y="0"/>
                </a:cxn>
                <a:cxn ang="0">
                  <a:pos x="241" y="4"/>
                </a:cxn>
                <a:cxn ang="0">
                  <a:pos x="263" y="9"/>
                </a:cxn>
                <a:cxn ang="0">
                  <a:pos x="284" y="18"/>
                </a:cxn>
                <a:cxn ang="0">
                  <a:pos x="304" y="30"/>
                </a:cxn>
                <a:cxn ang="0">
                  <a:pos x="319" y="45"/>
                </a:cxn>
                <a:cxn ang="0">
                  <a:pos x="333" y="64"/>
                </a:cxn>
              </a:cxnLst>
              <a:rect l="0" t="0" r="r" b="b"/>
              <a:pathLst>
                <a:path w="338" h="280">
                  <a:moveTo>
                    <a:pt x="333" y="64"/>
                  </a:moveTo>
                  <a:lnTo>
                    <a:pt x="337" y="95"/>
                  </a:lnTo>
                  <a:lnTo>
                    <a:pt x="338" y="123"/>
                  </a:lnTo>
                  <a:lnTo>
                    <a:pt x="334" y="146"/>
                  </a:lnTo>
                  <a:lnTo>
                    <a:pt x="327" y="165"/>
                  </a:lnTo>
                  <a:lnTo>
                    <a:pt x="318" y="182"/>
                  </a:lnTo>
                  <a:lnTo>
                    <a:pt x="305" y="198"/>
                  </a:lnTo>
                  <a:lnTo>
                    <a:pt x="290" y="216"/>
                  </a:lnTo>
                  <a:lnTo>
                    <a:pt x="274" y="237"/>
                  </a:lnTo>
                  <a:lnTo>
                    <a:pt x="261" y="251"/>
                  </a:lnTo>
                  <a:lnTo>
                    <a:pt x="240" y="262"/>
                  </a:lnTo>
                  <a:lnTo>
                    <a:pt x="216" y="271"/>
                  </a:lnTo>
                  <a:lnTo>
                    <a:pt x="190" y="276"/>
                  </a:lnTo>
                  <a:lnTo>
                    <a:pt x="160" y="280"/>
                  </a:lnTo>
                  <a:lnTo>
                    <a:pt x="131" y="280"/>
                  </a:lnTo>
                  <a:lnTo>
                    <a:pt x="102" y="278"/>
                  </a:lnTo>
                  <a:lnTo>
                    <a:pt x="74" y="272"/>
                  </a:lnTo>
                  <a:lnTo>
                    <a:pt x="57" y="258"/>
                  </a:lnTo>
                  <a:lnTo>
                    <a:pt x="41" y="244"/>
                  </a:lnTo>
                  <a:lnTo>
                    <a:pt x="27" y="229"/>
                  </a:lnTo>
                  <a:lnTo>
                    <a:pt x="14" y="212"/>
                  </a:lnTo>
                  <a:lnTo>
                    <a:pt x="6" y="194"/>
                  </a:lnTo>
                  <a:lnTo>
                    <a:pt x="0" y="173"/>
                  </a:lnTo>
                  <a:lnTo>
                    <a:pt x="0" y="148"/>
                  </a:lnTo>
                  <a:lnTo>
                    <a:pt x="5" y="122"/>
                  </a:lnTo>
                  <a:lnTo>
                    <a:pt x="20" y="98"/>
                  </a:lnTo>
                  <a:lnTo>
                    <a:pt x="35" y="79"/>
                  </a:lnTo>
                  <a:lnTo>
                    <a:pt x="53" y="62"/>
                  </a:lnTo>
                  <a:lnTo>
                    <a:pt x="71" y="48"/>
                  </a:lnTo>
                  <a:lnTo>
                    <a:pt x="92" y="36"/>
                  </a:lnTo>
                  <a:lnTo>
                    <a:pt x="114" y="25"/>
                  </a:lnTo>
                  <a:lnTo>
                    <a:pt x="140" y="12"/>
                  </a:lnTo>
                  <a:lnTo>
                    <a:pt x="167" y="1"/>
                  </a:lnTo>
                  <a:lnTo>
                    <a:pt x="192" y="0"/>
                  </a:lnTo>
                  <a:lnTo>
                    <a:pt x="216" y="0"/>
                  </a:lnTo>
                  <a:lnTo>
                    <a:pt x="241" y="4"/>
                  </a:lnTo>
                  <a:lnTo>
                    <a:pt x="263" y="9"/>
                  </a:lnTo>
                  <a:lnTo>
                    <a:pt x="284" y="18"/>
                  </a:lnTo>
                  <a:lnTo>
                    <a:pt x="304" y="30"/>
                  </a:lnTo>
                  <a:lnTo>
                    <a:pt x="319" y="45"/>
                  </a:lnTo>
                  <a:lnTo>
                    <a:pt x="333" y="64"/>
                  </a:lnTo>
                  <a:close/>
                </a:path>
              </a:pathLst>
            </a:custGeom>
            <a:solidFill>
              <a:srgbClr val="000000"/>
            </a:solidFill>
            <a:ln w="9525">
              <a:noFill/>
              <a:round/>
              <a:headEnd/>
              <a:tailEnd/>
            </a:ln>
          </p:spPr>
          <p:txBody>
            <a:bodyPr/>
            <a:lstStyle/>
            <a:p>
              <a:endParaRPr lang="tr-TR"/>
            </a:p>
          </p:txBody>
        </p:sp>
        <p:sp>
          <p:nvSpPr>
            <p:cNvPr id="93" name="Freeform 174"/>
            <p:cNvSpPr>
              <a:spLocks/>
            </p:cNvSpPr>
            <p:nvPr/>
          </p:nvSpPr>
          <p:spPr bwMode="auto">
            <a:xfrm>
              <a:off x="3114" y="2535"/>
              <a:ext cx="60" cy="73"/>
            </a:xfrm>
            <a:custGeom>
              <a:avLst/>
              <a:gdLst/>
              <a:ahLst/>
              <a:cxnLst>
                <a:cxn ang="0">
                  <a:pos x="71" y="54"/>
                </a:cxn>
                <a:cxn ang="0">
                  <a:pos x="61" y="55"/>
                </a:cxn>
                <a:cxn ang="0">
                  <a:pos x="51" y="57"/>
                </a:cxn>
                <a:cxn ang="0">
                  <a:pos x="42" y="52"/>
                </a:cxn>
                <a:cxn ang="0">
                  <a:pos x="39" y="34"/>
                </a:cxn>
                <a:cxn ang="0">
                  <a:pos x="43" y="27"/>
                </a:cxn>
                <a:cxn ang="0">
                  <a:pos x="50" y="20"/>
                </a:cxn>
                <a:cxn ang="0">
                  <a:pos x="60" y="18"/>
                </a:cxn>
                <a:cxn ang="0">
                  <a:pos x="71" y="15"/>
                </a:cxn>
                <a:cxn ang="0">
                  <a:pos x="83" y="13"/>
                </a:cxn>
                <a:cxn ang="0">
                  <a:pos x="94" y="15"/>
                </a:cxn>
                <a:cxn ang="0">
                  <a:pos x="106" y="19"/>
                </a:cxn>
                <a:cxn ang="0">
                  <a:pos x="115" y="23"/>
                </a:cxn>
                <a:cxn ang="0">
                  <a:pos x="120" y="12"/>
                </a:cxn>
                <a:cxn ang="0">
                  <a:pos x="89" y="0"/>
                </a:cxn>
                <a:cxn ang="0">
                  <a:pos x="74" y="0"/>
                </a:cxn>
                <a:cxn ang="0">
                  <a:pos x="60" y="5"/>
                </a:cxn>
                <a:cxn ang="0">
                  <a:pos x="46" y="12"/>
                </a:cxn>
                <a:cxn ang="0">
                  <a:pos x="35" y="22"/>
                </a:cxn>
                <a:cxn ang="0">
                  <a:pos x="25" y="32"/>
                </a:cxn>
                <a:cxn ang="0">
                  <a:pos x="15" y="43"/>
                </a:cxn>
                <a:cxn ang="0">
                  <a:pos x="8" y="52"/>
                </a:cxn>
                <a:cxn ang="0">
                  <a:pos x="1" y="61"/>
                </a:cxn>
                <a:cxn ang="0">
                  <a:pos x="0" y="72"/>
                </a:cxn>
                <a:cxn ang="0">
                  <a:pos x="4" y="77"/>
                </a:cxn>
                <a:cxn ang="0">
                  <a:pos x="14" y="80"/>
                </a:cxn>
                <a:cxn ang="0">
                  <a:pos x="25" y="79"/>
                </a:cxn>
                <a:cxn ang="0">
                  <a:pos x="39" y="77"/>
                </a:cxn>
                <a:cxn ang="0">
                  <a:pos x="53" y="75"/>
                </a:cxn>
                <a:cxn ang="0">
                  <a:pos x="64" y="75"/>
                </a:cxn>
                <a:cxn ang="0">
                  <a:pos x="74" y="77"/>
                </a:cxn>
                <a:cxn ang="0">
                  <a:pos x="81" y="84"/>
                </a:cxn>
                <a:cxn ang="0">
                  <a:pos x="79" y="91"/>
                </a:cxn>
                <a:cxn ang="0">
                  <a:pos x="75" y="98"/>
                </a:cxn>
                <a:cxn ang="0">
                  <a:pos x="69" y="107"/>
                </a:cxn>
                <a:cxn ang="0">
                  <a:pos x="64" y="115"/>
                </a:cxn>
                <a:cxn ang="0">
                  <a:pos x="57" y="125"/>
                </a:cxn>
                <a:cxn ang="0">
                  <a:pos x="50" y="133"/>
                </a:cxn>
                <a:cxn ang="0">
                  <a:pos x="42" y="140"/>
                </a:cxn>
                <a:cxn ang="0">
                  <a:pos x="35" y="147"/>
                </a:cxn>
                <a:cxn ang="0">
                  <a:pos x="58" y="147"/>
                </a:cxn>
                <a:cxn ang="0">
                  <a:pos x="67" y="137"/>
                </a:cxn>
                <a:cxn ang="0">
                  <a:pos x="76" y="128"/>
                </a:cxn>
                <a:cxn ang="0">
                  <a:pos x="86" y="116"/>
                </a:cxn>
                <a:cxn ang="0">
                  <a:pos x="94" y="104"/>
                </a:cxn>
                <a:cxn ang="0">
                  <a:pos x="103" y="93"/>
                </a:cxn>
                <a:cxn ang="0">
                  <a:pos x="107" y="80"/>
                </a:cxn>
                <a:cxn ang="0">
                  <a:pos x="108" y="69"/>
                </a:cxn>
                <a:cxn ang="0">
                  <a:pos x="104" y="59"/>
                </a:cxn>
                <a:cxn ang="0">
                  <a:pos x="92" y="47"/>
                </a:cxn>
                <a:cxn ang="0">
                  <a:pos x="82" y="45"/>
                </a:cxn>
                <a:cxn ang="0">
                  <a:pos x="74" y="51"/>
                </a:cxn>
                <a:cxn ang="0">
                  <a:pos x="71" y="54"/>
                </a:cxn>
              </a:cxnLst>
              <a:rect l="0" t="0" r="r" b="b"/>
              <a:pathLst>
                <a:path w="120" h="147">
                  <a:moveTo>
                    <a:pt x="71" y="54"/>
                  </a:moveTo>
                  <a:lnTo>
                    <a:pt x="61" y="55"/>
                  </a:lnTo>
                  <a:lnTo>
                    <a:pt x="51" y="57"/>
                  </a:lnTo>
                  <a:lnTo>
                    <a:pt x="42" y="52"/>
                  </a:lnTo>
                  <a:lnTo>
                    <a:pt x="39" y="34"/>
                  </a:lnTo>
                  <a:lnTo>
                    <a:pt x="43" y="27"/>
                  </a:lnTo>
                  <a:lnTo>
                    <a:pt x="50" y="20"/>
                  </a:lnTo>
                  <a:lnTo>
                    <a:pt x="60" y="18"/>
                  </a:lnTo>
                  <a:lnTo>
                    <a:pt x="71" y="15"/>
                  </a:lnTo>
                  <a:lnTo>
                    <a:pt x="83" y="13"/>
                  </a:lnTo>
                  <a:lnTo>
                    <a:pt x="94" y="15"/>
                  </a:lnTo>
                  <a:lnTo>
                    <a:pt x="106" y="19"/>
                  </a:lnTo>
                  <a:lnTo>
                    <a:pt x="115" y="23"/>
                  </a:lnTo>
                  <a:lnTo>
                    <a:pt x="120" y="12"/>
                  </a:lnTo>
                  <a:lnTo>
                    <a:pt x="89" y="0"/>
                  </a:lnTo>
                  <a:lnTo>
                    <a:pt x="74" y="0"/>
                  </a:lnTo>
                  <a:lnTo>
                    <a:pt x="60" y="5"/>
                  </a:lnTo>
                  <a:lnTo>
                    <a:pt x="46" y="12"/>
                  </a:lnTo>
                  <a:lnTo>
                    <a:pt x="35" y="22"/>
                  </a:lnTo>
                  <a:lnTo>
                    <a:pt x="25" y="32"/>
                  </a:lnTo>
                  <a:lnTo>
                    <a:pt x="15" y="43"/>
                  </a:lnTo>
                  <a:lnTo>
                    <a:pt x="8" y="52"/>
                  </a:lnTo>
                  <a:lnTo>
                    <a:pt x="1" y="61"/>
                  </a:lnTo>
                  <a:lnTo>
                    <a:pt x="0" y="72"/>
                  </a:lnTo>
                  <a:lnTo>
                    <a:pt x="4" y="77"/>
                  </a:lnTo>
                  <a:lnTo>
                    <a:pt x="14" y="80"/>
                  </a:lnTo>
                  <a:lnTo>
                    <a:pt x="25" y="79"/>
                  </a:lnTo>
                  <a:lnTo>
                    <a:pt x="39" y="77"/>
                  </a:lnTo>
                  <a:lnTo>
                    <a:pt x="53" y="75"/>
                  </a:lnTo>
                  <a:lnTo>
                    <a:pt x="64" y="75"/>
                  </a:lnTo>
                  <a:lnTo>
                    <a:pt x="74" y="77"/>
                  </a:lnTo>
                  <a:lnTo>
                    <a:pt x="81" y="84"/>
                  </a:lnTo>
                  <a:lnTo>
                    <a:pt x="79" y="91"/>
                  </a:lnTo>
                  <a:lnTo>
                    <a:pt x="75" y="98"/>
                  </a:lnTo>
                  <a:lnTo>
                    <a:pt x="69" y="107"/>
                  </a:lnTo>
                  <a:lnTo>
                    <a:pt x="64" y="115"/>
                  </a:lnTo>
                  <a:lnTo>
                    <a:pt x="57" y="125"/>
                  </a:lnTo>
                  <a:lnTo>
                    <a:pt x="50" y="133"/>
                  </a:lnTo>
                  <a:lnTo>
                    <a:pt x="42" y="140"/>
                  </a:lnTo>
                  <a:lnTo>
                    <a:pt x="35" y="147"/>
                  </a:lnTo>
                  <a:lnTo>
                    <a:pt x="58" y="147"/>
                  </a:lnTo>
                  <a:lnTo>
                    <a:pt x="67" y="137"/>
                  </a:lnTo>
                  <a:lnTo>
                    <a:pt x="76" y="128"/>
                  </a:lnTo>
                  <a:lnTo>
                    <a:pt x="86" y="116"/>
                  </a:lnTo>
                  <a:lnTo>
                    <a:pt x="94" y="104"/>
                  </a:lnTo>
                  <a:lnTo>
                    <a:pt x="103" y="93"/>
                  </a:lnTo>
                  <a:lnTo>
                    <a:pt x="107" y="80"/>
                  </a:lnTo>
                  <a:lnTo>
                    <a:pt x="108" y="69"/>
                  </a:lnTo>
                  <a:lnTo>
                    <a:pt x="104" y="59"/>
                  </a:lnTo>
                  <a:lnTo>
                    <a:pt x="92" y="47"/>
                  </a:lnTo>
                  <a:lnTo>
                    <a:pt x="82" y="45"/>
                  </a:lnTo>
                  <a:lnTo>
                    <a:pt x="74" y="51"/>
                  </a:lnTo>
                  <a:lnTo>
                    <a:pt x="71" y="54"/>
                  </a:lnTo>
                  <a:close/>
                </a:path>
              </a:pathLst>
            </a:custGeom>
            <a:solidFill>
              <a:srgbClr val="000000"/>
            </a:solidFill>
            <a:ln w="9525">
              <a:noFill/>
              <a:round/>
              <a:headEnd/>
              <a:tailEnd/>
            </a:ln>
          </p:spPr>
          <p:txBody>
            <a:bodyPr/>
            <a:lstStyle/>
            <a:p>
              <a:endParaRPr lang="tr-TR"/>
            </a:p>
          </p:txBody>
        </p:sp>
        <p:sp>
          <p:nvSpPr>
            <p:cNvPr id="94" name="Freeform 175"/>
            <p:cNvSpPr>
              <a:spLocks/>
            </p:cNvSpPr>
            <p:nvPr/>
          </p:nvSpPr>
          <p:spPr bwMode="auto">
            <a:xfrm>
              <a:off x="2838" y="2579"/>
              <a:ext cx="128" cy="52"/>
            </a:xfrm>
            <a:custGeom>
              <a:avLst/>
              <a:gdLst/>
              <a:ahLst/>
              <a:cxnLst>
                <a:cxn ang="0">
                  <a:pos x="254" y="27"/>
                </a:cxn>
                <a:cxn ang="0">
                  <a:pos x="239" y="30"/>
                </a:cxn>
                <a:cxn ang="0">
                  <a:pos x="224" y="34"/>
                </a:cxn>
                <a:cxn ang="0">
                  <a:pos x="207" y="39"/>
                </a:cxn>
                <a:cxn ang="0">
                  <a:pos x="190" y="41"/>
                </a:cxn>
                <a:cxn ang="0">
                  <a:pos x="173" y="45"/>
                </a:cxn>
                <a:cxn ang="0">
                  <a:pos x="157" y="50"/>
                </a:cxn>
                <a:cxn ang="0">
                  <a:pos x="140" y="54"/>
                </a:cxn>
                <a:cxn ang="0">
                  <a:pos x="123" y="58"/>
                </a:cxn>
                <a:cxn ang="0">
                  <a:pos x="105" y="62"/>
                </a:cxn>
                <a:cxn ang="0">
                  <a:pos x="90" y="68"/>
                </a:cxn>
                <a:cxn ang="0">
                  <a:pos x="73" y="72"/>
                </a:cxn>
                <a:cxn ang="0">
                  <a:pos x="58" y="77"/>
                </a:cxn>
                <a:cxn ang="0">
                  <a:pos x="41" y="84"/>
                </a:cxn>
                <a:cxn ang="0">
                  <a:pos x="27" y="90"/>
                </a:cxn>
                <a:cxn ang="0">
                  <a:pos x="13" y="97"/>
                </a:cxn>
                <a:cxn ang="0">
                  <a:pos x="0" y="104"/>
                </a:cxn>
                <a:cxn ang="0">
                  <a:pos x="2" y="80"/>
                </a:cxn>
                <a:cxn ang="0">
                  <a:pos x="9" y="68"/>
                </a:cxn>
                <a:cxn ang="0">
                  <a:pos x="20" y="58"/>
                </a:cxn>
                <a:cxn ang="0">
                  <a:pos x="34" y="43"/>
                </a:cxn>
                <a:cxn ang="0">
                  <a:pos x="55" y="29"/>
                </a:cxn>
                <a:cxn ang="0">
                  <a:pos x="80" y="16"/>
                </a:cxn>
                <a:cxn ang="0">
                  <a:pos x="108" y="7"/>
                </a:cxn>
                <a:cxn ang="0">
                  <a:pos x="140" y="1"/>
                </a:cxn>
                <a:cxn ang="0">
                  <a:pos x="171" y="0"/>
                </a:cxn>
                <a:cxn ang="0">
                  <a:pos x="201" y="2"/>
                </a:cxn>
                <a:cxn ang="0">
                  <a:pos x="230" y="12"/>
                </a:cxn>
                <a:cxn ang="0">
                  <a:pos x="254" y="27"/>
                </a:cxn>
              </a:cxnLst>
              <a:rect l="0" t="0" r="r" b="b"/>
              <a:pathLst>
                <a:path w="254" h="104">
                  <a:moveTo>
                    <a:pt x="254" y="27"/>
                  </a:moveTo>
                  <a:lnTo>
                    <a:pt x="239" y="30"/>
                  </a:lnTo>
                  <a:lnTo>
                    <a:pt x="224" y="34"/>
                  </a:lnTo>
                  <a:lnTo>
                    <a:pt x="207" y="39"/>
                  </a:lnTo>
                  <a:lnTo>
                    <a:pt x="190" y="41"/>
                  </a:lnTo>
                  <a:lnTo>
                    <a:pt x="173" y="45"/>
                  </a:lnTo>
                  <a:lnTo>
                    <a:pt x="157" y="50"/>
                  </a:lnTo>
                  <a:lnTo>
                    <a:pt x="140" y="54"/>
                  </a:lnTo>
                  <a:lnTo>
                    <a:pt x="123" y="58"/>
                  </a:lnTo>
                  <a:lnTo>
                    <a:pt x="105" y="62"/>
                  </a:lnTo>
                  <a:lnTo>
                    <a:pt x="90" y="68"/>
                  </a:lnTo>
                  <a:lnTo>
                    <a:pt x="73" y="72"/>
                  </a:lnTo>
                  <a:lnTo>
                    <a:pt x="58" y="77"/>
                  </a:lnTo>
                  <a:lnTo>
                    <a:pt x="41" y="84"/>
                  </a:lnTo>
                  <a:lnTo>
                    <a:pt x="27" y="90"/>
                  </a:lnTo>
                  <a:lnTo>
                    <a:pt x="13" y="97"/>
                  </a:lnTo>
                  <a:lnTo>
                    <a:pt x="0" y="104"/>
                  </a:lnTo>
                  <a:lnTo>
                    <a:pt x="2" y="80"/>
                  </a:lnTo>
                  <a:lnTo>
                    <a:pt x="9" y="68"/>
                  </a:lnTo>
                  <a:lnTo>
                    <a:pt x="20" y="58"/>
                  </a:lnTo>
                  <a:lnTo>
                    <a:pt x="34" y="43"/>
                  </a:lnTo>
                  <a:lnTo>
                    <a:pt x="55" y="29"/>
                  </a:lnTo>
                  <a:lnTo>
                    <a:pt x="80" y="16"/>
                  </a:lnTo>
                  <a:lnTo>
                    <a:pt x="108" y="7"/>
                  </a:lnTo>
                  <a:lnTo>
                    <a:pt x="140" y="1"/>
                  </a:lnTo>
                  <a:lnTo>
                    <a:pt x="171" y="0"/>
                  </a:lnTo>
                  <a:lnTo>
                    <a:pt x="201" y="2"/>
                  </a:lnTo>
                  <a:lnTo>
                    <a:pt x="230" y="12"/>
                  </a:lnTo>
                  <a:lnTo>
                    <a:pt x="254" y="27"/>
                  </a:lnTo>
                  <a:close/>
                </a:path>
              </a:pathLst>
            </a:custGeom>
            <a:solidFill>
              <a:srgbClr val="FFFFFF"/>
            </a:solidFill>
            <a:ln w="9525">
              <a:noFill/>
              <a:round/>
              <a:headEnd/>
              <a:tailEnd/>
            </a:ln>
          </p:spPr>
          <p:txBody>
            <a:bodyPr/>
            <a:lstStyle/>
            <a:p>
              <a:endParaRPr lang="tr-TR"/>
            </a:p>
          </p:txBody>
        </p:sp>
        <p:sp>
          <p:nvSpPr>
            <p:cNvPr id="95" name="Freeform 176"/>
            <p:cNvSpPr>
              <a:spLocks/>
            </p:cNvSpPr>
            <p:nvPr/>
          </p:nvSpPr>
          <p:spPr bwMode="auto">
            <a:xfrm>
              <a:off x="3631" y="2604"/>
              <a:ext cx="96" cy="52"/>
            </a:xfrm>
            <a:custGeom>
              <a:avLst/>
              <a:gdLst/>
              <a:ahLst/>
              <a:cxnLst>
                <a:cxn ang="0">
                  <a:pos x="192" y="104"/>
                </a:cxn>
                <a:cxn ang="0">
                  <a:pos x="2" y="39"/>
                </a:cxn>
                <a:cxn ang="0">
                  <a:pos x="0" y="26"/>
                </a:cxn>
                <a:cxn ang="0">
                  <a:pos x="0" y="15"/>
                </a:cxn>
                <a:cxn ang="0">
                  <a:pos x="4" y="5"/>
                </a:cxn>
                <a:cxn ang="0">
                  <a:pos x="14" y="0"/>
                </a:cxn>
                <a:cxn ang="0">
                  <a:pos x="39" y="11"/>
                </a:cxn>
                <a:cxn ang="0">
                  <a:pos x="67" y="19"/>
                </a:cxn>
                <a:cxn ang="0">
                  <a:pos x="93" y="26"/>
                </a:cxn>
                <a:cxn ang="0">
                  <a:pos x="120" y="34"/>
                </a:cxn>
                <a:cxn ang="0">
                  <a:pos x="145" y="44"/>
                </a:cxn>
                <a:cxn ang="0">
                  <a:pos x="166" y="58"/>
                </a:cxn>
                <a:cxn ang="0">
                  <a:pos x="181" y="78"/>
                </a:cxn>
                <a:cxn ang="0">
                  <a:pos x="192" y="104"/>
                </a:cxn>
              </a:cxnLst>
              <a:rect l="0" t="0" r="r" b="b"/>
              <a:pathLst>
                <a:path w="192" h="104">
                  <a:moveTo>
                    <a:pt x="192" y="104"/>
                  </a:moveTo>
                  <a:lnTo>
                    <a:pt x="2" y="39"/>
                  </a:lnTo>
                  <a:lnTo>
                    <a:pt x="0" y="26"/>
                  </a:lnTo>
                  <a:lnTo>
                    <a:pt x="0" y="15"/>
                  </a:lnTo>
                  <a:lnTo>
                    <a:pt x="4" y="5"/>
                  </a:lnTo>
                  <a:lnTo>
                    <a:pt x="14" y="0"/>
                  </a:lnTo>
                  <a:lnTo>
                    <a:pt x="39" y="11"/>
                  </a:lnTo>
                  <a:lnTo>
                    <a:pt x="67" y="19"/>
                  </a:lnTo>
                  <a:lnTo>
                    <a:pt x="93" y="26"/>
                  </a:lnTo>
                  <a:lnTo>
                    <a:pt x="120" y="34"/>
                  </a:lnTo>
                  <a:lnTo>
                    <a:pt x="145" y="44"/>
                  </a:lnTo>
                  <a:lnTo>
                    <a:pt x="166" y="58"/>
                  </a:lnTo>
                  <a:lnTo>
                    <a:pt x="181" y="78"/>
                  </a:lnTo>
                  <a:lnTo>
                    <a:pt x="192" y="104"/>
                  </a:lnTo>
                  <a:close/>
                </a:path>
              </a:pathLst>
            </a:custGeom>
            <a:solidFill>
              <a:srgbClr val="FFFFFF"/>
            </a:solidFill>
            <a:ln w="9525">
              <a:noFill/>
              <a:round/>
              <a:headEnd/>
              <a:tailEnd/>
            </a:ln>
          </p:spPr>
          <p:txBody>
            <a:bodyPr/>
            <a:lstStyle/>
            <a:p>
              <a:endParaRPr lang="tr-TR"/>
            </a:p>
          </p:txBody>
        </p:sp>
        <p:sp>
          <p:nvSpPr>
            <p:cNvPr id="96" name="Freeform 177"/>
            <p:cNvSpPr>
              <a:spLocks/>
            </p:cNvSpPr>
            <p:nvPr/>
          </p:nvSpPr>
          <p:spPr bwMode="auto">
            <a:xfrm>
              <a:off x="2728" y="2636"/>
              <a:ext cx="33" cy="69"/>
            </a:xfrm>
            <a:custGeom>
              <a:avLst/>
              <a:gdLst/>
              <a:ahLst/>
              <a:cxnLst>
                <a:cxn ang="0">
                  <a:pos x="24" y="61"/>
                </a:cxn>
                <a:cxn ang="0">
                  <a:pos x="24" y="139"/>
                </a:cxn>
                <a:cxn ang="0">
                  <a:pos x="9" y="139"/>
                </a:cxn>
                <a:cxn ang="0">
                  <a:pos x="9" y="116"/>
                </a:cxn>
                <a:cxn ang="0">
                  <a:pos x="0" y="116"/>
                </a:cxn>
                <a:cxn ang="0">
                  <a:pos x="3" y="99"/>
                </a:cxn>
                <a:cxn ang="0">
                  <a:pos x="6" y="82"/>
                </a:cxn>
                <a:cxn ang="0">
                  <a:pos x="11" y="66"/>
                </a:cxn>
                <a:cxn ang="0">
                  <a:pos x="20" y="49"/>
                </a:cxn>
                <a:cxn ang="0">
                  <a:pos x="28" y="34"/>
                </a:cxn>
                <a:cxn ang="0">
                  <a:pos x="39" y="21"/>
                </a:cxn>
                <a:cxn ang="0">
                  <a:pos x="52" y="9"/>
                </a:cxn>
                <a:cxn ang="0">
                  <a:pos x="67" y="0"/>
                </a:cxn>
                <a:cxn ang="0">
                  <a:pos x="67" y="4"/>
                </a:cxn>
                <a:cxn ang="0">
                  <a:pos x="64" y="11"/>
                </a:cxn>
                <a:cxn ang="0">
                  <a:pos x="57" y="17"/>
                </a:cxn>
                <a:cxn ang="0">
                  <a:pos x="50" y="25"/>
                </a:cxn>
                <a:cxn ang="0">
                  <a:pos x="41" y="34"/>
                </a:cxn>
                <a:cxn ang="0">
                  <a:pos x="34" y="42"/>
                </a:cxn>
                <a:cxn ang="0">
                  <a:pos x="27" y="52"/>
                </a:cxn>
                <a:cxn ang="0">
                  <a:pos x="24" y="61"/>
                </a:cxn>
              </a:cxnLst>
              <a:rect l="0" t="0" r="r" b="b"/>
              <a:pathLst>
                <a:path w="67" h="139">
                  <a:moveTo>
                    <a:pt x="24" y="61"/>
                  </a:moveTo>
                  <a:lnTo>
                    <a:pt x="24" y="139"/>
                  </a:lnTo>
                  <a:lnTo>
                    <a:pt x="9" y="139"/>
                  </a:lnTo>
                  <a:lnTo>
                    <a:pt x="9" y="116"/>
                  </a:lnTo>
                  <a:lnTo>
                    <a:pt x="0" y="116"/>
                  </a:lnTo>
                  <a:lnTo>
                    <a:pt x="3" y="99"/>
                  </a:lnTo>
                  <a:lnTo>
                    <a:pt x="6" y="82"/>
                  </a:lnTo>
                  <a:lnTo>
                    <a:pt x="11" y="66"/>
                  </a:lnTo>
                  <a:lnTo>
                    <a:pt x="20" y="49"/>
                  </a:lnTo>
                  <a:lnTo>
                    <a:pt x="28" y="34"/>
                  </a:lnTo>
                  <a:lnTo>
                    <a:pt x="39" y="21"/>
                  </a:lnTo>
                  <a:lnTo>
                    <a:pt x="52" y="9"/>
                  </a:lnTo>
                  <a:lnTo>
                    <a:pt x="67" y="0"/>
                  </a:lnTo>
                  <a:lnTo>
                    <a:pt x="67" y="4"/>
                  </a:lnTo>
                  <a:lnTo>
                    <a:pt x="64" y="11"/>
                  </a:lnTo>
                  <a:lnTo>
                    <a:pt x="57" y="17"/>
                  </a:lnTo>
                  <a:lnTo>
                    <a:pt x="50" y="25"/>
                  </a:lnTo>
                  <a:lnTo>
                    <a:pt x="41" y="34"/>
                  </a:lnTo>
                  <a:lnTo>
                    <a:pt x="34" y="42"/>
                  </a:lnTo>
                  <a:lnTo>
                    <a:pt x="27" y="52"/>
                  </a:lnTo>
                  <a:lnTo>
                    <a:pt x="24" y="61"/>
                  </a:lnTo>
                  <a:close/>
                </a:path>
              </a:pathLst>
            </a:custGeom>
            <a:solidFill>
              <a:srgbClr val="000000"/>
            </a:solidFill>
            <a:ln w="9525">
              <a:noFill/>
              <a:round/>
              <a:headEnd/>
              <a:tailEnd/>
            </a:ln>
          </p:spPr>
          <p:txBody>
            <a:bodyPr/>
            <a:lstStyle/>
            <a:p>
              <a:endParaRPr lang="tr-TR"/>
            </a:p>
          </p:txBody>
        </p:sp>
        <p:sp>
          <p:nvSpPr>
            <p:cNvPr id="97" name="Freeform 178"/>
            <p:cNvSpPr>
              <a:spLocks/>
            </p:cNvSpPr>
            <p:nvPr/>
          </p:nvSpPr>
          <p:spPr bwMode="auto">
            <a:xfrm>
              <a:off x="2680" y="2751"/>
              <a:ext cx="85" cy="51"/>
            </a:xfrm>
            <a:custGeom>
              <a:avLst/>
              <a:gdLst/>
              <a:ahLst/>
              <a:cxnLst>
                <a:cxn ang="0">
                  <a:pos x="170" y="4"/>
                </a:cxn>
                <a:cxn ang="0">
                  <a:pos x="162" y="26"/>
                </a:cxn>
                <a:cxn ang="0">
                  <a:pos x="148" y="43"/>
                </a:cxn>
                <a:cxn ang="0">
                  <a:pos x="130" y="56"/>
                </a:cxn>
                <a:cxn ang="0">
                  <a:pos x="109" y="64"/>
                </a:cxn>
                <a:cxn ang="0">
                  <a:pos x="87" y="72"/>
                </a:cxn>
                <a:cxn ang="0">
                  <a:pos x="64" y="79"/>
                </a:cxn>
                <a:cxn ang="0">
                  <a:pos x="43" y="89"/>
                </a:cxn>
                <a:cxn ang="0">
                  <a:pos x="24" y="102"/>
                </a:cxn>
                <a:cxn ang="0">
                  <a:pos x="0" y="102"/>
                </a:cxn>
                <a:cxn ang="0">
                  <a:pos x="2" y="77"/>
                </a:cxn>
                <a:cxn ang="0">
                  <a:pos x="13" y="58"/>
                </a:cxn>
                <a:cxn ang="0">
                  <a:pos x="31" y="46"/>
                </a:cxn>
                <a:cxn ang="0">
                  <a:pos x="55" y="38"/>
                </a:cxn>
                <a:cxn ang="0">
                  <a:pos x="80" y="31"/>
                </a:cxn>
                <a:cxn ang="0">
                  <a:pos x="106" y="24"/>
                </a:cxn>
                <a:cxn ang="0">
                  <a:pos x="131" y="14"/>
                </a:cxn>
                <a:cxn ang="0">
                  <a:pos x="151" y="0"/>
                </a:cxn>
                <a:cxn ang="0">
                  <a:pos x="170" y="4"/>
                </a:cxn>
              </a:cxnLst>
              <a:rect l="0" t="0" r="r" b="b"/>
              <a:pathLst>
                <a:path w="170" h="102">
                  <a:moveTo>
                    <a:pt x="170" y="4"/>
                  </a:moveTo>
                  <a:lnTo>
                    <a:pt x="162" y="26"/>
                  </a:lnTo>
                  <a:lnTo>
                    <a:pt x="148" y="43"/>
                  </a:lnTo>
                  <a:lnTo>
                    <a:pt x="130" y="56"/>
                  </a:lnTo>
                  <a:lnTo>
                    <a:pt x="109" y="64"/>
                  </a:lnTo>
                  <a:lnTo>
                    <a:pt x="87" y="72"/>
                  </a:lnTo>
                  <a:lnTo>
                    <a:pt x="64" y="79"/>
                  </a:lnTo>
                  <a:lnTo>
                    <a:pt x="43" y="89"/>
                  </a:lnTo>
                  <a:lnTo>
                    <a:pt x="24" y="102"/>
                  </a:lnTo>
                  <a:lnTo>
                    <a:pt x="0" y="102"/>
                  </a:lnTo>
                  <a:lnTo>
                    <a:pt x="2" y="77"/>
                  </a:lnTo>
                  <a:lnTo>
                    <a:pt x="13" y="58"/>
                  </a:lnTo>
                  <a:lnTo>
                    <a:pt x="31" y="46"/>
                  </a:lnTo>
                  <a:lnTo>
                    <a:pt x="55" y="38"/>
                  </a:lnTo>
                  <a:lnTo>
                    <a:pt x="80" y="31"/>
                  </a:lnTo>
                  <a:lnTo>
                    <a:pt x="106" y="24"/>
                  </a:lnTo>
                  <a:lnTo>
                    <a:pt x="131" y="14"/>
                  </a:lnTo>
                  <a:lnTo>
                    <a:pt x="151" y="0"/>
                  </a:lnTo>
                  <a:lnTo>
                    <a:pt x="170" y="4"/>
                  </a:lnTo>
                  <a:close/>
                </a:path>
              </a:pathLst>
            </a:custGeom>
            <a:solidFill>
              <a:srgbClr val="FFFFFF"/>
            </a:solidFill>
            <a:ln w="9525">
              <a:noFill/>
              <a:round/>
              <a:headEnd/>
              <a:tailEnd/>
            </a:ln>
          </p:spPr>
          <p:txBody>
            <a:bodyPr/>
            <a:lstStyle/>
            <a:p>
              <a:endParaRPr lang="tr-TR"/>
            </a:p>
          </p:txBody>
        </p:sp>
        <p:sp>
          <p:nvSpPr>
            <p:cNvPr id="98" name="Freeform 179"/>
            <p:cNvSpPr>
              <a:spLocks/>
            </p:cNvSpPr>
            <p:nvPr/>
          </p:nvSpPr>
          <p:spPr bwMode="auto">
            <a:xfrm>
              <a:off x="2915" y="2751"/>
              <a:ext cx="324" cy="305"/>
            </a:xfrm>
            <a:custGeom>
              <a:avLst/>
              <a:gdLst/>
              <a:ahLst/>
              <a:cxnLst>
                <a:cxn ang="0">
                  <a:pos x="464" y="565"/>
                </a:cxn>
                <a:cxn ang="0">
                  <a:pos x="507" y="587"/>
                </a:cxn>
                <a:cxn ang="0">
                  <a:pos x="548" y="602"/>
                </a:cxn>
                <a:cxn ang="0">
                  <a:pos x="601" y="502"/>
                </a:cxn>
                <a:cxn ang="0">
                  <a:pos x="648" y="414"/>
                </a:cxn>
                <a:cxn ang="0">
                  <a:pos x="617" y="309"/>
                </a:cxn>
                <a:cxn ang="0">
                  <a:pos x="574" y="274"/>
                </a:cxn>
                <a:cxn ang="0">
                  <a:pos x="510" y="259"/>
                </a:cxn>
                <a:cxn ang="0">
                  <a:pos x="438" y="217"/>
                </a:cxn>
                <a:cxn ang="0">
                  <a:pos x="377" y="154"/>
                </a:cxn>
                <a:cxn ang="0">
                  <a:pos x="321" y="97"/>
                </a:cxn>
                <a:cxn ang="0">
                  <a:pos x="317" y="18"/>
                </a:cxn>
                <a:cxn ang="0">
                  <a:pos x="300" y="14"/>
                </a:cxn>
                <a:cxn ang="0">
                  <a:pos x="269" y="49"/>
                </a:cxn>
                <a:cxn ang="0">
                  <a:pos x="242" y="93"/>
                </a:cxn>
                <a:cxn ang="0">
                  <a:pos x="246" y="152"/>
                </a:cxn>
                <a:cxn ang="0">
                  <a:pos x="244" y="213"/>
                </a:cxn>
                <a:cxn ang="0">
                  <a:pos x="260" y="234"/>
                </a:cxn>
                <a:cxn ang="0">
                  <a:pos x="278" y="243"/>
                </a:cxn>
                <a:cxn ang="0">
                  <a:pos x="303" y="139"/>
                </a:cxn>
                <a:cxn ang="0">
                  <a:pos x="301" y="299"/>
                </a:cxn>
                <a:cxn ang="0">
                  <a:pos x="265" y="359"/>
                </a:cxn>
                <a:cxn ang="0">
                  <a:pos x="204" y="312"/>
                </a:cxn>
                <a:cxn ang="0">
                  <a:pos x="151" y="261"/>
                </a:cxn>
                <a:cxn ang="0">
                  <a:pos x="112" y="189"/>
                </a:cxn>
                <a:cxn ang="0">
                  <a:pos x="122" y="132"/>
                </a:cxn>
                <a:cxn ang="0">
                  <a:pos x="136" y="159"/>
                </a:cxn>
                <a:cxn ang="0">
                  <a:pos x="146" y="206"/>
                </a:cxn>
                <a:cxn ang="0">
                  <a:pos x="160" y="241"/>
                </a:cxn>
                <a:cxn ang="0">
                  <a:pos x="197" y="231"/>
                </a:cxn>
                <a:cxn ang="0">
                  <a:pos x="199" y="182"/>
                </a:cxn>
                <a:cxn ang="0">
                  <a:pos x="197" y="135"/>
                </a:cxn>
                <a:cxn ang="0">
                  <a:pos x="189" y="100"/>
                </a:cxn>
                <a:cxn ang="0">
                  <a:pos x="151" y="89"/>
                </a:cxn>
                <a:cxn ang="0">
                  <a:pos x="112" y="82"/>
                </a:cxn>
                <a:cxn ang="0">
                  <a:pos x="44" y="150"/>
                </a:cxn>
                <a:cxn ang="0">
                  <a:pos x="11" y="218"/>
                </a:cxn>
                <a:cxn ang="0">
                  <a:pos x="0" y="277"/>
                </a:cxn>
                <a:cxn ang="0">
                  <a:pos x="19" y="367"/>
                </a:cxn>
                <a:cxn ang="0">
                  <a:pos x="82" y="423"/>
                </a:cxn>
                <a:cxn ang="0">
                  <a:pos x="167" y="462"/>
                </a:cxn>
                <a:cxn ang="0">
                  <a:pos x="257" y="502"/>
                </a:cxn>
                <a:cxn ang="0">
                  <a:pos x="333" y="559"/>
                </a:cxn>
                <a:cxn ang="0">
                  <a:pos x="356" y="598"/>
                </a:cxn>
                <a:cxn ang="0">
                  <a:pos x="374" y="595"/>
                </a:cxn>
                <a:cxn ang="0">
                  <a:pos x="396" y="572"/>
                </a:cxn>
                <a:cxn ang="0">
                  <a:pos x="434" y="559"/>
                </a:cxn>
              </a:cxnLst>
              <a:rect l="0" t="0" r="r" b="b"/>
              <a:pathLst>
                <a:path w="648" h="609">
                  <a:moveTo>
                    <a:pt x="434" y="559"/>
                  </a:moveTo>
                  <a:lnTo>
                    <a:pt x="449" y="560"/>
                  </a:lnTo>
                  <a:lnTo>
                    <a:pt x="464" y="565"/>
                  </a:lnTo>
                  <a:lnTo>
                    <a:pt x="480" y="572"/>
                  </a:lnTo>
                  <a:lnTo>
                    <a:pt x="493" y="579"/>
                  </a:lnTo>
                  <a:lnTo>
                    <a:pt x="507" y="587"/>
                  </a:lnTo>
                  <a:lnTo>
                    <a:pt x="521" y="594"/>
                  </a:lnTo>
                  <a:lnTo>
                    <a:pt x="534" y="599"/>
                  </a:lnTo>
                  <a:lnTo>
                    <a:pt x="548" y="602"/>
                  </a:lnTo>
                  <a:lnTo>
                    <a:pt x="559" y="563"/>
                  </a:lnTo>
                  <a:lnTo>
                    <a:pt x="578" y="531"/>
                  </a:lnTo>
                  <a:lnTo>
                    <a:pt x="601" y="502"/>
                  </a:lnTo>
                  <a:lnTo>
                    <a:pt x="623" y="474"/>
                  </a:lnTo>
                  <a:lnTo>
                    <a:pt x="640" y="446"/>
                  </a:lnTo>
                  <a:lnTo>
                    <a:pt x="648" y="414"/>
                  </a:lnTo>
                  <a:lnTo>
                    <a:pt x="644" y="377"/>
                  </a:lnTo>
                  <a:lnTo>
                    <a:pt x="621" y="331"/>
                  </a:lnTo>
                  <a:lnTo>
                    <a:pt x="617" y="309"/>
                  </a:lnTo>
                  <a:lnTo>
                    <a:pt x="608" y="293"/>
                  </a:lnTo>
                  <a:lnTo>
                    <a:pt x="592" y="282"/>
                  </a:lnTo>
                  <a:lnTo>
                    <a:pt x="574" y="274"/>
                  </a:lnTo>
                  <a:lnTo>
                    <a:pt x="552" y="270"/>
                  </a:lnTo>
                  <a:lnTo>
                    <a:pt x="531" y="264"/>
                  </a:lnTo>
                  <a:lnTo>
                    <a:pt x="510" y="259"/>
                  </a:lnTo>
                  <a:lnTo>
                    <a:pt x="492" y="250"/>
                  </a:lnTo>
                  <a:lnTo>
                    <a:pt x="463" y="235"/>
                  </a:lnTo>
                  <a:lnTo>
                    <a:pt x="438" y="217"/>
                  </a:lnTo>
                  <a:lnTo>
                    <a:pt x="416" y="196"/>
                  </a:lnTo>
                  <a:lnTo>
                    <a:pt x="395" y="175"/>
                  </a:lnTo>
                  <a:lnTo>
                    <a:pt x="377" y="154"/>
                  </a:lnTo>
                  <a:lnTo>
                    <a:pt x="359" y="134"/>
                  </a:lnTo>
                  <a:lnTo>
                    <a:pt x="340" y="114"/>
                  </a:lnTo>
                  <a:lnTo>
                    <a:pt x="321" y="97"/>
                  </a:lnTo>
                  <a:lnTo>
                    <a:pt x="317" y="74"/>
                  </a:lnTo>
                  <a:lnTo>
                    <a:pt x="315" y="46"/>
                  </a:lnTo>
                  <a:lnTo>
                    <a:pt x="317" y="18"/>
                  </a:lnTo>
                  <a:lnTo>
                    <a:pt x="325" y="0"/>
                  </a:lnTo>
                  <a:lnTo>
                    <a:pt x="310" y="0"/>
                  </a:lnTo>
                  <a:lnTo>
                    <a:pt x="300" y="14"/>
                  </a:lnTo>
                  <a:lnTo>
                    <a:pt x="290" y="26"/>
                  </a:lnTo>
                  <a:lnTo>
                    <a:pt x="279" y="38"/>
                  </a:lnTo>
                  <a:lnTo>
                    <a:pt x="269" y="49"/>
                  </a:lnTo>
                  <a:lnTo>
                    <a:pt x="258" y="61"/>
                  </a:lnTo>
                  <a:lnTo>
                    <a:pt x="250" y="77"/>
                  </a:lnTo>
                  <a:lnTo>
                    <a:pt x="242" y="93"/>
                  </a:lnTo>
                  <a:lnTo>
                    <a:pt x="236" y="113"/>
                  </a:lnTo>
                  <a:lnTo>
                    <a:pt x="249" y="129"/>
                  </a:lnTo>
                  <a:lnTo>
                    <a:pt x="246" y="152"/>
                  </a:lnTo>
                  <a:lnTo>
                    <a:pt x="239" y="178"/>
                  </a:lnTo>
                  <a:lnTo>
                    <a:pt x="240" y="206"/>
                  </a:lnTo>
                  <a:lnTo>
                    <a:pt x="244" y="213"/>
                  </a:lnTo>
                  <a:lnTo>
                    <a:pt x="249" y="220"/>
                  </a:lnTo>
                  <a:lnTo>
                    <a:pt x="254" y="227"/>
                  </a:lnTo>
                  <a:lnTo>
                    <a:pt x="260" y="234"/>
                  </a:lnTo>
                  <a:lnTo>
                    <a:pt x="265" y="239"/>
                  </a:lnTo>
                  <a:lnTo>
                    <a:pt x="271" y="243"/>
                  </a:lnTo>
                  <a:lnTo>
                    <a:pt x="278" y="243"/>
                  </a:lnTo>
                  <a:lnTo>
                    <a:pt x="283" y="241"/>
                  </a:lnTo>
                  <a:lnTo>
                    <a:pt x="286" y="198"/>
                  </a:lnTo>
                  <a:lnTo>
                    <a:pt x="303" y="139"/>
                  </a:lnTo>
                  <a:lnTo>
                    <a:pt x="310" y="139"/>
                  </a:lnTo>
                  <a:lnTo>
                    <a:pt x="310" y="225"/>
                  </a:lnTo>
                  <a:lnTo>
                    <a:pt x="301" y="299"/>
                  </a:lnTo>
                  <a:lnTo>
                    <a:pt x="292" y="350"/>
                  </a:lnTo>
                  <a:lnTo>
                    <a:pt x="286" y="370"/>
                  </a:lnTo>
                  <a:lnTo>
                    <a:pt x="265" y="359"/>
                  </a:lnTo>
                  <a:lnTo>
                    <a:pt x="244" y="345"/>
                  </a:lnTo>
                  <a:lnTo>
                    <a:pt x="224" y="330"/>
                  </a:lnTo>
                  <a:lnTo>
                    <a:pt x="204" y="312"/>
                  </a:lnTo>
                  <a:lnTo>
                    <a:pt x="186" y="295"/>
                  </a:lnTo>
                  <a:lnTo>
                    <a:pt x="168" y="278"/>
                  </a:lnTo>
                  <a:lnTo>
                    <a:pt x="151" y="261"/>
                  </a:lnTo>
                  <a:lnTo>
                    <a:pt x="135" y="246"/>
                  </a:lnTo>
                  <a:lnTo>
                    <a:pt x="122" y="220"/>
                  </a:lnTo>
                  <a:lnTo>
                    <a:pt x="112" y="189"/>
                  </a:lnTo>
                  <a:lnTo>
                    <a:pt x="108" y="156"/>
                  </a:lnTo>
                  <a:lnTo>
                    <a:pt x="114" y="125"/>
                  </a:lnTo>
                  <a:lnTo>
                    <a:pt x="122" y="132"/>
                  </a:lnTo>
                  <a:lnTo>
                    <a:pt x="129" y="143"/>
                  </a:lnTo>
                  <a:lnTo>
                    <a:pt x="135" y="154"/>
                  </a:lnTo>
                  <a:lnTo>
                    <a:pt x="136" y="159"/>
                  </a:lnTo>
                  <a:lnTo>
                    <a:pt x="140" y="175"/>
                  </a:lnTo>
                  <a:lnTo>
                    <a:pt x="143" y="191"/>
                  </a:lnTo>
                  <a:lnTo>
                    <a:pt x="146" y="206"/>
                  </a:lnTo>
                  <a:lnTo>
                    <a:pt x="148" y="220"/>
                  </a:lnTo>
                  <a:lnTo>
                    <a:pt x="153" y="231"/>
                  </a:lnTo>
                  <a:lnTo>
                    <a:pt x="160" y="241"/>
                  </a:lnTo>
                  <a:lnTo>
                    <a:pt x="171" y="248"/>
                  </a:lnTo>
                  <a:lnTo>
                    <a:pt x="186" y="250"/>
                  </a:lnTo>
                  <a:lnTo>
                    <a:pt x="197" y="231"/>
                  </a:lnTo>
                  <a:lnTo>
                    <a:pt x="201" y="214"/>
                  </a:lnTo>
                  <a:lnTo>
                    <a:pt x="201" y="198"/>
                  </a:lnTo>
                  <a:lnTo>
                    <a:pt x="199" y="182"/>
                  </a:lnTo>
                  <a:lnTo>
                    <a:pt x="196" y="167"/>
                  </a:lnTo>
                  <a:lnTo>
                    <a:pt x="194" y="152"/>
                  </a:lnTo>
                  <a:lnTo>
                    <a:pt x="197" y="135"/>
                  </a:lnTo>
                  <a:lnTo>
                    <a:pt x="205" y="117"/>
                  </a:lnTo>
                  <a:lnTo>
                    <a:pt x="199" y="107"/>
                  </a:lnTo>
                  <a:lnTo>
                    <a:pt x="189" y="100"/>
                  </a:lnTo>
                  <a:lnTo>
                    <a:pt x="178" y="96"/>
                  </a:lnTo>
                  <a:lnTo>
                    <a:pt x="165" y="92"/>
                  </a:lnTo>
                  <a:lnTo>
                    <a:pt x="151" y="89"/>
                  </a:lnTo>
                  <a:lnTo>
                    <a:pt x="139" y="86"/>
                  </a:lnTo>
                  <a:lnTo>
                    <a:pt x="125" y="85"/>
                  </a:lnTo>
                  <a:lnTo>
                    <a:pt x="112" y="82"/>
                  </a:lnTo>
                  <a:lnTo>
                    <a:pt x="86" y="102"/>
                  </a:lnTo>
                  <a:lnTo>
                    <a:pt x="64" y="124"/>
                  </a:lnTo>
                  <a:lnTo>
                    <a:pt x="44" y="150"/>
                  </a:lnTo>
                  <a:lnTo>
                    <a:pt x="30" y="175"/>
                  </a:lnTo>
                  <a:lnTo>
                    <a:pt x="19" y="199"/>
                  </a:lnTo>
                  <a:lnTo>
                    <a:pt x="11" y="218"/>
                  </a:lnTo>
                  <a:lnTo>
                    <a:pt x="7" y="232"/>
                  </a:lnTo>
                  <a:lnTo>
                    <a:pt x="5" y="236"/>
                  </a:lnTo>
                  <a:lnTo>
                    <a:pt x="0" y="277"/>
                  </a:lnTo>
                  <a:lnTo>
                    <a:pt x="0" y="312"/>
                  </a:lnTo>
                  <a:lnTo>
                    <a:pt x="7" y="342"/>
                  </a:lnTo>
                  <a:lnTo>
                    <a:pt x="19" y="367"/>
                  </a:lnTo>
                  <a:lnTo>
                    <a:pt x="36" y="389"/>
                  </a:lnTo>
                  <a:lnTo>
                    <a:pt x="57" y="407"/>
                  </a:lnTo>
                  <a:lnTo>
                    <a:pt x="82" y="423"/>
                  </a:lnTo>
                  <a:lnTo>
                    <a:pt x="108" y="437"/>
                  </a:lnTo>
                  <a:lnTo>
                    <a:pt x="137" y="451"/>
                  </a:lnTo>
                  <a:lnTo>
                    <a:pt x="167" y="462"/>
                  </a:lnTo>
                  <a:lnTo>
                    <a:pt x="197" y="474"/>
                  </a:lnTo>
                  <a:lnTo>
                    <a:pt x="228" y="488"/>
                  </a:lnTo>
                  <a:lnTo>
                    <a:pt x="257" y="502"/>
                  </a:lnTo>
                  <a:lnTo>
                    <a:pt x="285" y="519"/>
                  </a:lnTo>
                  <a:lnTo>
                    <a:pt x="311" y="537"/>
                  </a:lnTo>
                  <a:lnTo>
                    <a:pt x="333" y="559"/>
                  </a:lnTo>
                  <a:lnTo>
                    <a:pt x="342" y="574"/>
                  </a:lnTo>
                  <a:lnTo>
                    <a:pt x="349" y="587"/>
                  </a:lnTo>
                  <a:lnTo>
                    <a:pt x="356" y="598"/>
                  </a:lnTo>
                  <a:lnTo>
                    <a:pt x="364" y="609"/>
                  </a:lnTo>
                  <a:lnTo>
                    <a:pt x="368" y="602"/>
                  </a:lnTo>
                  <a:lnTo>
                    <a:pt x="374" y="595"/>
                  </a:lnTo>
                  <a:lnTo>
                    <a:pt x="379" y="587"/>
                  </a:lnTo>
                  <a:lnTo>
                    <a:pt x="388" y="579"/>
                  </a:lnTo>
                  <a:lnTo>
                    <a:pt x="396" y="572"/>
                  </a:lnTo>
                  <a:lnTo>
                    <a:pt x="407" y="566"/>
                  </a:lnTo>
                  <a:lnTo>
                    <a:pt x="420" y="562"/>
                  </a:lnTo>
                  <a:lnTo>
                    <a:pt x="434" y="559"/>
                  </a:lnTo>
                  <a:close/>
                </a:path>
              </a:pathLst>
            </a:custGeom>
            <a:solidFill>
              <a:srgbClr val="FFFFFF"/>
            </a:solidFill>
            <a:ln w="9525">
              <a:noFill/>
              <a:round/>
              <a:headEnd/>
              <a:tailEnd/>
            </a:ln>
          </p:spPr>
          <p:txBody>
            <a:bodyPr/>
            <a:lstStyle/>
            <a:p>
              <a:endParaRPr lang="tr-TR"/>
            </a:p>
          </p:txBody>
        </p:sp>
        <p:sp>
          <p:nvSpPr>
            <p:cNvPr id="99" name="Freeform 180"/>
            <p:cNvSpPr>
              <a:spLocks/>
            </p:cNvSpPr>
            <p:nvPr/>
          </p:nvSpPr>
          <p:spPr bwMode="auto">
            <a:xfrm>
              <a:off x="2861" y="2976"/>
              <a:ext cx="708" cy="468"/>
            </a:xfrm>
            <a:custGeom>
              <a:avLst/>
              <a:gdLst/>
              <a:ahLst/>
              <a:cxnLst>
                <a:cxn ang="0">
                  <a:pos x="507" y="151"/>
                </a:cxn>
                <a:cxn ang="0">
                  <a:pos x="531" y="144"/>
                </a:cxn>
                <a:cxn ang="0">
                  <a:pos x="557" y="154"/>
                </a:cxn>
                <a:cxn ang="0">
                  <a:pos x="600" y="171"/>
                </a:cxn>
                <a:cxn ang="0">
                  <a:pos x="647" y="186"/>
                </a:cxn>
                <a:cxn ang="0">
                  <a:pos x="677" y="189"/>
                </a:cxn>
                <a:cxn ang="0">
                  <a:pos x="679" y="178"/>
                </a:cxn>
                <a:cxn ang="0">
                  <a:pos x="714" y="93"/>
                </a:cxn>
                <a:cxn ang="0">
                  <a:pos x="761" y="18"/>
                </a:cxn>
                <a:cxn ang="0">
                  <a:pos x="823" y="20"/>
                </a:cxn>
                <a:cxn ang="0">
                  <a:pos x="969" y="80"/>
                </a:cxn>
                <a:cxn ang="0">
                  <a:pos x="1112" y="147"/>
                </a:cxn>
                <a:cxn ang="0">
                  <a:pos x="1241" y="222"/>
                </a:cxn>
                <a:cxn ang="0">
                  <a:pos x="1344" y="312"/>
                </a:cxn>
                <a:cxn ang="0">
                  <a:pos x="1410" y="422"/>
                </a:cxn>
                <a:cxn ang="0">
                  <a:pos x="1414" y="532"/>
                </a:cxn>
                <a:cxn ang="0">
                  <a:pos x="1389" y="659"/>
                </a:cxn>
                <a:cxn ang="0">
                  <a:pos x="1350" y="712"/>
                </a:cxn>
                <a:cxn ang="0">
                  <a:pos x="1305" y="716"/>
                </a:cxn>
                <a:cxn ang="0">
                  <a:pos x="1260" y="716"/>
                </a:cxn>
                <a:cxn ang="0">
                  <a:pos x="1211" y="712"/>
                </a:cxn>
                <a:cxn ang="0">
                  <a:pos x="1162" y="709"/>
                </a:cxn>
                <a:cxn ang="0">
                  <a:pos x="1112" y="710"/>
                </a:cxn>
                <a:cxn ang="0">
                  <a:pos x="1083" y="563"/>
                </a:cxn>
                <a:cxn ang="0">
                  <a:pos x="1024" y="486"/>
                </a:cxn>
                <a:cxn ang="0">
                  <a:pos x="926" y="449"/>
                </a:cxn>
                <a:cxn ang="0">
                  <a:pos x="775" y="454"/>
                </a:cxn>
                <a:cxn ang="0">
                  <a:pos x="649" y="507"/>
                </a:cxn>
                <a:cxn ang="0">
                  <a:pos x="543" y="588"/>
                </a:cxn>
                <a:cxn ang="0">
                  <a:pos x="455" y="684"/>
                </a:cxn>
                <a:cxn ang="0">
                  <a:pos x="383" y="777"/>
                </a:cxn>
                <a:cxn ang="0">
                  <a:pos x="358" y="812"/>
                </a:cxn>
                <a:cxn ang="0">
                  <a:pos x="336" y="835"/>
                </a:cxn>
                <a:cxn ang="0">
                  <a:pos x="298" y="856"/>
                </a:cxn>
                <a:cxn ang="0">
                  <a:pos x="237" y="874"/>
                </a:cxn>
                <a:cxn ang="0">
                  <a:pos x="174" y="891"/>
                </a:cxn>
                <a:cxn ang="0">
                  <a:pos x="113" y="906"/>
                </a:cxn>
                <a:cxn ang="0">
                  <a:pos x="55" y="922"/>
                </a:cxn>
                <a:cxn ang="0">
                  <a:pos x="0" y="935"/>
                </a:cxn>
                <a:cxn ang="0">
                  <a:pos x="44" y="769"/>
                </a:cxn>
                <a:cxn ang="0">
                  <a:pos x="96" y="621"/>
                </a:cxn>
                <a:cxn ang="0">
                  <a:pos x="155" y="478"/>
                </a:cxn>
                <a:cxn ang="0">
                  <a:pos x="190" y="424"/>
                </a:cxn>
                <a:cxn ang="0">
                  <a:pos x="237" y="361"/>
                </a:cxn>
                <a:cxn ang="0">
                  <a:pos x="294" y="296"/>
                </a:cxn>
                <a:cxn ang="0">
                  <a:pos x="354" y="232"/>
                </a:cxn>
                <a:cxn ang="0">
                  <a:pos x="411" y="175"/>
                </a:cxn>
                <a:cxn ang="0">
                  <a:pos x="440" y="191"/>
                </a:cxn>
                <a:cxn ang="0">
                  <a:pos x="467" y="211"/>
                </a:cxn>
                <a:cxn ang="0">
                  <a:pos x="487" y="171"/>
                </a:cxn>
              </a:cxnLst>
              <a:rect l="0" t="0" r="r" b="b"/>
              <a:pathLst>
                <a:path w="1417" h="935">
                  <a:moveTo>
                    <a:pt x="487" y="171"/>
                  </a:moveTo>
                  <a:lnTo>
                    <a:pt x="497" y="160"/>
                  </a:lnTo>
                  <a:lnTo>
                    <a:pt x="507" y="151"/>
                  </a:lnTo>
                  <a:lnTo>
                    <a:pt x="515" y="147"/>
                  </a:lnTo>
                  <a:lnTo>
                    <a:pt x="522" y="144"/>
                  </a:lnTo>
                  <a:lnTo>
                    <a:pt x="531" y="144"/>
                  </a:lnTo>
                  <a:lnTo>
                    <a:pt x="539" y="146"/>
                  </a:lnTo>
                  <a:lnTo>
                    <a:pt x="547" y="148"/>
                  </a:lnTo>
                  <a:lnTo>
                    <a:pt x="557" y="154"/>
                  </a:lnTo>
                  <a:lnTo>
                    <a:pt x="569" y="160"/>
                  </a:lnTo>
                  <a:lnTo>
                    <a:pt x="585" y="165"/>
                  </a:lnTo>
                  <a:lnTo>
                    <a:pt x="600" y="171"/>
                  </a:lnTo>
                  <a:lnTo>
                    <a:pt x="615" y="176"/>
                  </a:lnTo>
                  <a:lnTo>
                    <a:pt x="632" y="180"/>
                  </a:lnTo>
                  <a:lnTo>
                    <a:pt x="647" y="186"/>
                  </a:lnTo>
                  <a:lnTo>
                    <a:pt x="661" y="190"/>
                  </a:lnTo>
                  <a:lnTo>
                    <a:pt x="674" y="194"/>
                  </a:lnTo>
                  <a:lnTo>
                    <a:pt x="677" y="189"/>
                  </a:lnTo>
                  <a:lnTo>
                    <a:pt x="678" y="183"/>
                  </a:lnTo>
                  <a:lnTo>
                    <a:pt x="679" y="179"/>
                  </a:lnTo>
                  <a:lnTo>
                    <a:pt x="679" y="178"/>
                  </a:lnTo>
                  <a:lnTo>
                    <a:pt x="686" y="151"/>
                  </a:lnTo>
                  <a:lnTo>
                    <a:pt x="699" y="122"/>
                  </a:lnTo>
                  <a:lnTo>
                    <a:pt x="714" y="93"/>
                  </a:lnTo>
                  <a:lnTo>
                    <a:pt x="732" y="64"/>
                  </a:lnTo>
                  <a:lnTo>
                    <a:pt x="748" y="39"/>
                  </a:lnTo>
                  <a:lnTo>
                    <a:pt x="761" y="18"/>
                  </a:lnTo>
                  <a:lnTo>
                    <a:pt x="771" y="5"/>
                  </a:lnTo>
                  <a:lnTo>
                    <a:pt x="775" y="0"/>
                  </a:lnTo>
                  <a:lnTo>
                    <a:pt x="823" y="20"/>
                  </a:lnTo>
                  <a:lnTo>
                    <a:pt x="870" y="40"/>
                  </a:lnTo>
                  <a:lnTo>
                    <a:pt x="920" y="61"/>
                  </a:lnTo>
                  <a:lnTo>
                    <a:pt x="969" y="80"/>
                  </a:lnTo>
                  <a:lnTo>
                    <a:pt x="1017" y="102"/>
                  </a:lnTo>
                  <a:lnTo>
                    <a:pt x="1065" y="123"/>
                  </a:lnTo>
                  <a:lnTo>
                    <a:pt x="1112" y="147"/>
                  </a:lnTo>
                  <a:lnTo>
                    <a:pt x="1158" y="171"/>
                  </a:lnTo>
                  <a:lnTo>
                    <a:pt x="1201" y="196"/>
                  </a:lnTo>
                  <a:lnTo>
                    <a:pt x="1241" y="222"/>
                  </a:lnTo>
                  <a:lnTo>
                    <a:pt x="1279" y="250"/>
                  </a:lnTo>
                  <a:lnTo>
                    <a:pt x="1314" y="280"/>
                  </a:lnTo>
                  <a:lnTo>
                    <a:pt x="1344" y="312"/>
                  </a:lnTo>
                  <a:lnTo>
                    <a:pt x="1371" y="346"/>
                  </a:lnTo>
                  <a:lnTo>
                    <a:pt x="1393" y="383"/>
                  </a:lnTo>
                  <a:lnTo>
                    <a:pt x="1410" y="422"/>
                  </a:lnTo>
                  <a:lnTo>
                    <a:pt x="1415" y="452"/>
                  </a:lnTo>
                  <a:lnTo>
                    <a:pt x="1417" y="489"/>
                  </a:lnTo>
                  <a:lnTo>
                    <a:pt x="1414" y="532"/>
                  </a:lnTo>
                  <a:lnTo>
                    <a:pt x="1408" y="577"/>
                  </a:lnTo>
                  <a:lnTo>
                    <a:pt x="1400" y="620"/>
                  </a:lnTo>
                  <a:lnTo>
                    <a:pt x="1389" y="659"/>
                  </a:lnTo>
                  <a:lnTo>
                    <a:pt x="1376" y="688"/>
                  </a:lnTo>
                  <a:lnTo>
                    <a:pt x="1364" y="707"/>
                  </a:lnTo>
                  <a:lnTo>
                    <a:pt x="1350" y="712"/>
                  </a:lnTo>
                  <a:lnTo>
                    <a:pt x="1336" y="713"/>
                  </a:lnTo>
                  <a:lnTo>
                    <a:pt x="1321" y="716"/>
                  </a:lnTo>
                  <a:lnTo>
                    <a:pt x="1305" y="716"/>
                  </a:lnTo>
                  <a:lnTo>
                    <a:pt x="1290" y="717"/>
                  </a:lnTo>
                  <a:lnTo>
                    <a:pt x="1275" y="716"/>
                  </a:lnTo>
                  <a:lnTo>
                    <a:pt x="1260" y="716"/>
                  </a:lnTo>
                  <a:lnTo>
                    <a:pt x="1244" y="714"/>
                  </a:lnTo>
                  <a:lnTo>
                    <a:pt x="1228" y="713"/>
                  </a:lnTo>
                  <a:lnTo>
                    <a:pt x="1211" y="712"/>
                  </a:lnTo>
                  <a:lnTo>
                    <a:pt x="1196" y="712"/>
                  </a:lnTo>
                  <a:lnTo>
                    <a:pt x="1179" y="710"/>
                  </a:lnTo>
                  <a:lnTo>
                    <a:pt x="1162" y="709"/>
                  </a:lnTo>
                  <a:lnTo>
                    <a:pt x="1145" y="709"/>
                  </a:lnTo>
                  <a:lnTo>
                    <a:pt x="1129" y="709"/>
                  </a:lnTo>
                  <a:lnTo>
                    <a:pt x="1112" y="710"/>
                  </a:lnTo>
                  <a:lnTo>
                    <a:pt x="1108" y="650"/>
                  </a:lnTo>
                  <a:lnTo>
                    <a:pt x="1098" y="602"/>
                  </a:lnTo>
                  <a:lnTo>
                    <a:pt x="1083" y="563"/>
                  </a:lnTo>
                  <a:lnTo>
                    <a:pt x="1066" y="531"/>
                  </a:lnTo>
                  <a:lnTo>
                    <a:pt x="1045" y="506"/>
                  </a:lnTo>
                  <a:lnTo>
                    <a:pt x="1024" y="486"/>
                  </a:lnTo>
                  <a:lnTo>
                    <a:pt x="1002" y="471"/>
                  </a:lnTo>
                  <a:lnTo>
                    <a:pt x="981" y="460"/>
                  </a:lnTo>
                  <a:lnTo>
                    <a:pt x="926" y="449"/>
                  </a:lnTo>
                  <a:lnTo>
                    <a:pt x="873" y="445"/>
                  </a:lnTo>
                  <a:lnTo>
                    <a:pt x="823" y="447"/>
                  </a:lnTo>
                  <a:lnTo>
                    <a:pt x="775" y="454"/>
                  </a:lnTo>
                  <a:lnTo>
                    <a:pt x="731" y="468"/>
                  </a:lnTo>
                  <a:lnTo>
                    <a:pt x="688" y="485"/>
                  </a:lnTo>
                  <a:lnTo>
                    <a:pt x="649" y="507"/>
                  </a:lnTo>
                  <a:lnTo>
                    <a:pt x="611" y="531"/>
                  </a:lnTo>
                  <a:lnTo>
                    <a:pt x="575" y="559"/>
                  </a:lnTo>
                  <a:lnTo>
                    <a:pt x="543" y="588"/>
                  </a:lnTo>
                  <a:lnTo>
                    <a:pt x="511" y="620"/>
                  </a:lnTo>
                  <a:lnTo>
                    <a:pt x="482" y="652"/>
                  </a:lnTo>
                  <a:lnTo>
                    <a:pt x="455" y="684"/>
                  </a:lnTo>
                  <a:lnTo>
                    <a:pt x="429" y="716"/>
                  </a:lnTo>
                  <a:lnTo>
                    <a:pt x="405" y="748"/>
                  </a:lnTo>
                  <a:lnTo>
                    <a:pt x="383" y="777"/>
                  </a:lnTo>
                  <a:lnTo>
                    <a:pt x="373" y="791"/>
                  </a:lnTo>
                  <a:lnTo>
                    <a:pt x="365" y="802"/>
                  </a:lnTo>
                  <a:lnTo>
                    <a:pt x="358" y="812"/>
                  </a:lnTo>
                  <a:lnTo>
                    <a:pt x="351" y="821"/>
                  </a:lnTo>
                  <a:lnTo>
                    <a:pt x="344" y="828"/>
                  </a:lnTo>
                  <a:lnTo>
                    <a:pt x="336" y="835"/>
                  </a:lnTo>
                  <a:lnTo>
                    <a:pt x="327" y="842"/>
                  </a:lnTo>
                  <a:lnTo>
                    <a:pt x="318" y="849"/>
                  </a:lnTo>
                  <a:lnTo>
                    <a:pt x="298" y="856"/>
                  </a:lnTo>
                  <a:lnTo>
                    <a:pt x="277" y="862"/>
                  </a:lnTo>
                  <a:lnTo>
                    <a:pt x="258" y="869"/>
                  </a:lnTo>
                  <a:lnTo>
                    <a:pt x="237" y="874"/>
                  </a:lnTo>
                  <a:lnTo>
                    <a:pt x="216" y="880"/>
                  </a:lnTo>
                  <a:lnTo>
                    <a:pt x="195" y="885"/>
                  </a:lnTo>
                  <a:lnTo>
                    <a:pt x="174" y="891"/>
                  </a:lnTo>
                  <a:lnTo>
                    <a:pt x="155" y="897"/>
                  </a:lnTo>
                  <a:lnTo>
                    <a:pt x="134" y="902"/>
                  </a:lnTo>
                  <a:lnTo>
                    <a:pt x="113" y="906"/>
                  </a:lnTo>
                  <a:lnTo>
                    <a:pt x="94" y="912"/>
                  </a:lnTo>
                  <a:lnTo>
                    <a:pt x="74" y="916"/>
                  </a:lnTo>
                  <a:lnTo>
                    <a:pt x="55" y="922"/>
                  </a:lnTo>
                  <a:lnTo>
                    <a:pt x="37" y="926"/>
                  </a:lnTo>
                  <a:lnTo>
                    <a:pt x="19" y="931"/>
                  </a:lnTo>
                  <a:lnTo>
                    <a:pt x="0" y="935"/>
                  </a:lnTo>
                  <a:lnTo>
                    <a:pt x="31" y="808"/>
                  </a:lnTo>
                  <a:lnTo>
                    <a:pt x="35" y="796"/>
                  </a:lnTo>
                  <a:lnTo>
                    <a:pt x="44" y="769"/>
                  </a:lnTo>
                  <a:lnTo>
                    <a:pt x="59" y="727"/>
                  </a:lnTo>
                  <a:lnTo>
                    <a:pt x="77" y="675"/>
                  </a:lnTo>
                  <a:lnTo>
                    <a:pt x="96" y="621"/>
                  </a:lnTo>
                  <a:lnTo>
                    <a:pt x="117" y="567"/>
                  </a:lnTo>
                  <a:lnTo>
                    <a:pt x="137" y="517"/>
                  </a:lnTo>
                  <a:lnTo>
                    <a:pt x="155" y="478"/>
                  </a:lnTo>
                  <a:lnTo>
                    <a:pt x="165" y="461"/>
                  </a:lnTo>
                  <a:lnTo>
                    <a:pt x="176" y="443"/>
                  </a:lnTo>
                  <a:lnTo>
                    <a:pt x="190" y="424"/>
                  </a:lnTo>
                  <a:lnTo>
                    <a:pt x="204" y="403"/>
                  </a:lnTo>
                  <a:lnTo>
                    <a:pt x="220" y="382"/>
                  </a:lnTo>
                  <a:lnTo>
                    <a:pt x="237" y="361"/>
                  </a:lnTo>
                  <a:lnTo>
                    <a:pt x="256" y="339"/>
                  </a:lnTo>
                  <a:lnTo>
                    <a:pt x="275" y="317"/>
                  </a:lnTo>
                  <a:lnTo>
                    <a:pt x="294" y="296"/>
                  </a:lnTo>
                  <a:lnTo>
                    <a:pt x="313" y="274"/>
                  </a:lnTo>
                  <a:lnTo>
                    <a:pt x="334" y="253"/>
                  </a:lnTo>
                  <a:lnTo>
                    <a:pt x="354" y="232"/>
                  </a:lnTo>
                  <a:lnTo>
                    <a:pt x="373" y="211"/>
                  </a:lnTo>
                  <a:lnTo>
                    <a:pt x="393" y="193"/>
                  </a:lnTo>
                  <a:lnTo>
                    <a:pt x="411" y="175"/>
                  </a:lnTo>
                  <a:lnTo>
                    <a:pt x="429" y="158"/>
                  </a:lnTo>
                  <a:lnTo>
                    <a:pt x="432" y="169"/>
                  </a:lnTo>
                  <a:lnTo>
                    <a:pt x="440" y="191"/>
                  </a:lnTo>
                  <a:lnTo>
                    <a:pt x="451" y="212"/>
                  </a:lnTo>
                  <a:lnTo>
                    <a:pt x="464" y="217"/>
                  </a:lnTo>
                  <a:lnTo>
                    <a:pt x="467" y="211"/>
                  </a:lnTo>
                  <a:lnTo>
                    <a:pt x="472" y="198"/>
                  </a:lnTo>
                  <a:lnTo>
                    <a:pt x="479" y="183"/>
                  </a:lnTo>
                  <a:lnTo>
                    <a:pt x="487" y="171"/>
                  </a:lnTo>
                  <a:close/>
                </a:path>
              </a:pathLst>
            </a:custGeom>
            <a:solidFill>
              <a:srgbClr val="FFFFFF"/>
            </a:solidFill>
            <a:ln w="9525">
              <a:noFill/>
              <a:round/>
              <a:headEnd/>
              <a:tailEnd/>
            </a:ln>
          </p:spPr>
          <p:txBody>
            <a:bodyPr/>
            <a:lstStyle/>
            <a:p>
              <a:endParaRPr lang="tr-TR"/>
            </a:p>
          </p:txBody>
        </p:sp>
        <p:sp>
          <p:nvSpPr>
            <p:cNvPr id="100" name="Freeform 181"/>
            <p:cNvSpPr>
              <a:spLocks/>
            </p:cNvSpPr>
            <p:nvPr/>
          </p:nvSpPr>
          <p:spPr bwMode="auto">
            <a:xfrm>
              <a:off x="3407" y="3340"/>
              <a:ext cx="124" cy="17"/>
            </a:xfrm>
            <a:custGeom>
              <a:avLst/>
              <a:gdLst/>
              <a:ahLst/>
              <a:cxnLst>
                <a:cxn ang="0">
                  <a:pos x="247" y="11"/>
                </a:cxn>
                <a:cxn ang="0">
                  <a:pos x="224" y="25"/>
                </a:cxn>
                <a:cxn ang="0">
                  <a:pos x="199" y="32"/>
                </a:cxn>
                <a:cxn ang="0">
                  <a:pos x="172" y="35"/>
                </a:cxn>
                <a:cxn ang="0">
                  <a:pos x="146" y="35"/>
                </a:cxn>
                <a:cxn ang="0">
                  <a:pos x="116" y="32"/>
                </a:cxn>
                <a:cxn ang="0">
                  <a:pos x="89" y="29"/>
                </a:cxn>
                <a:cxn ang="0">
                  <a:pos x="61" y="26"/>
                </a:cxn>
                <a:cxn ang="0">
                  <a:pos x="34" y="26"/>
                </a:cxn>
                <a:cxn ang="0">
                  <a:pos x="0" y="22"/>
                </a:cxn>
                <a:cxn ang="0">
                  <a:pos x="8" y="0"/>
                </a:cxn>
                <a:cxn ang="0">
                  <a:pos x="22" y="3"/>
                </a:cxn>
                <a:cxn ang="0">
                  <a:pos x="37" y="5"/>
                </a:cxn>
                <a:cxn ang="0">
                  <a:pos x="52" y="8"/>
                </a:cxn>
                <a:cxn ang="0">
                  <a:pos x="68" y="10"/>
                </a:cxn>
                <a:cxn ang="0">
                  <a:pos x="83" y="11"/>
                </a:cxn>
                <a:cxn ang="0">
                  <a:pos x="98" y="11"/>
                </a:cxn>
                <a:cxn ang="0">
                  <a:pos x="115" y="12"/>
                </a:cxn>
                <a:cxn ang="0">
                  <a:pos x="130" y="12"/>
                </a:cxn>
                <a:cxn ang="0">
                  <a:pos x="146" y="12"/>
                </a:cxn>
                <a:cxn ang="0">
                  <a:pos x="161" y="12"/>
                </a:cxn>
                <a:cxn ang="0">
                  <a:pos x="176" y="12"/>
                </a:cxn>
                <a:cxn ang="0">
                  <a:pos x="192" y="12"/>
                </a:cxn>
                <a:cxn ang="0">
                  <a:pos x="206" y="11"/>
                </a:cxn>
                <a:cxn ang="0">
                  <a:pos x="221" y="11"/>
                </a:cxn>
                <a:cxn ang="0">
                  <a:pos x="233" y="11"/>
                </a:cxn>
                <a:cxn ang="0">
                  <a:pos x="247" y="11"/>
                </a:cxn>
              </a:cxnLst>
              <a:rect l="0" t="0" r="r" b="b"/>
              <a:pathLst>
                <a:path w="247" h="35">
                  <a:moveTo>
                    <a:pt x="247" y="11"/>
                  </a:moveTo>
                  <a:lnTo>
                    <a:pt x="224" y="25"/>
                  </a:lnTo>
                  <a:lnTo>
                    <a:pt x="199" y="32"/>
                  </a:lnTo>
                  <a:lnTo>
                    <a:pt x="172" y="35"/>
                  </a:lnTo>
                  <a:lnTo>
                    <a:pt x="146" y="35"/>
                  </a:lnTo>
                  <a:lnTo>
                    <a:pt x="116" y="32"/>
                  </a:lnTo>
                  <a:lnTo>
                    <a:pt x="89" y="29"/>
                  </a:lnTo>
                  <a:lnTo>
                    <a:pt x="61" y="26"/>
                  </a:lnTo>
                  <a:lnTo>
                    <a:pt x="34" y="26"/>
                  </a:lnTo>
                  <a:lnTo>
                    <a:pt x="0" y="22"/>
                  </a:lnTo>
                  <a:lnTo>
                    <a:pt x="8" y="0"/>
                  </a:lnTo>
                  <a:lnTo>
                    <a:pt x="22" y="3"/>
                  </a:lnTo>
                  <a:lnTo>
                    <a:pt x="37" y="5"/>
                  </a:lnTo>
                  <a:lnTo>
                    <a:pt x="52" y="8"/>
                  </a:lnTo>
                  <a:lnTo>
                    <a:pt x="68" y="10"/>
                  </a:lnTo>
                  <a:lnTo>
                    <a:pt x="83" y="11"/>
                  </a:lnTo>
                  <a:lnTo>
                    <a:pt x="98" y="11"/>
                  </a:lnTo>
                  <a:lnTo>
                    <a:pt x="115" y="12"/>
                  </a:lnTo>
                  <a:lnTo>
                    <a:pt x="130" y="12"/>
                  </a:lnTo>
                  <a:lnTo>
                    <a:pt x="146" y="12"/>
                  </a:lnTo>
                  <a:lnTo>
                    <a:pt x="161" y="12"/>
                  </a:lnTo>
                  <a:lnTo>
                    <a:pt x="176" y="12"/>
                  </a:lnTo>
                  <a:lnTo>
                    <a:pt x="192" y="12"/>
                  </a:lnTo>
                  <a:lnTo>
                    <a:pt x="206" y="11"/>
                  </a:lnTo>
                  <a:lnTo>
                    <a:pt x="221" y="11"/>
                  </a:lnTo>
                  <a:lnTo>
                    <a:pt x="233" y="11"/>
                  </a:lnTo>
                  <a:lnTo>
                    <a:pt x="247" y="11"/>
                  </a:lnTo>
                  <a:close/>
                </a:path>
              </a:pathLst>
            </a:custGeom>
            <a:solidFill>
              <a:srgbClr val="FFFFFF"/>
            </a:solidFill>
            <a:ln w="9525">
              <a:noFill/>
              <a:round/>
              <a:headEnd/>
              <a:tailEnd/>
            </a:ln>
          </p:spPr>
          <p:txBody>
            <a:bodyPr/>
            <a:lstStyle/>
            <a:p>
              <a:endParaRPr lang="tr-TR"/>
            </a:p>
          </p:txBody>
        </p:sp>
        <p:sp>
          <p:nvSpPr>
            <p:cNvPr id="101" name="Freeform 182"/>
            <p:cNvSpPr>
              <a:spLocks/>
            </p:cNvSpPr>
            <p:nvPr/>
          </p:nvSpPr>
          <p:spPr bwMode="auto">
            <a:xfrm>
              <a:off x="3521" y="3398"/>
              <a:ext cx="66" cy="10"/>
            </a:xfrm>
            <a:custGeom>
              <a:avLst/>
              <a:gdLst/>
              <a:ahLst/>
              <a:cxnLst>
                <a:cxn ang="0">
                  <a:pos x="132" y="11"/>
                </a:cxn>
                <a:cxn ang="0">
                  <a:pos x="117" y="18"/>
                </a:cxn>
                <a:cxn ang="0">
                  <a:pos x="99" y="21"/>
                </a:cxn>
                <a:cxn ang="0">
                  <a:pos x="80" y="21"/>
                </a:cxn>
                <a:cxn ang="0">
                  <a:pos x="62" y="18"/>
                </a:cxn>
                <a:cxn ang="0">
                  <a:pos x="43" y="16"/>
                </a:cxn>
                <a:cxn ang="0">
                  <a:pos x="26" y="10"/>
                </a:cxn>
                <a:cxn ang="0">
                  <a:pos x="12" y="4"/>
                </a:cxn>
                <a:cxn ang="0">
                  <a:pos x="0" y="0"/>
                </a:cxn>
                <a:cxn ang="0">
                  <a:pos x="14" y="2"/>
                </a:cxn>
                <a:cxn ang="0">
                  <a:pos x="28" y="3"/>
                </a:cxn>
                <a:cxn ang="0">
                  <a:pos x="43" y="6"/>
                </a:cxn>
                <a:cxn ang="0">
                  <a:pos x="60" y="9"/>
                </a:cxn>
                <a:cxn ang="0">
                  <a:pos x="76" y="11"/>
                </a:cxn>
                <a:cxn ang="0">
                  <a:pos x="94" y="13"/>
                </a:cxn>
                <a:cxn ang="0">
                  <a:pos x="112" y="13"/>
                </a:cxn>
                <a:cxn ang="0">
                  <a:pos x="132" y="11"/>
                </a:cxn>
              </a:cxnLst>
              <a:rect l="0" t="0" r="r" b="b"/>
              <a:pathLst>
                <a:path w="132" h="21">
                  <a:moveTo>
                    <a:pt x="132" y="11"/>
                  </a:moveTo>
                  <a:lnTo>
                    <a:pt x="117" y="18"/>
                  </a:lnTo>
                  <a:lnTo>
                    <a:pt x="99" y="21"/>
                  </a:lnTo>
                  <a:lnTo>
                    <a:pt x="80" y="21"/>
                  </a:lnTo>
                  <a:lnTo>
                    <a:pt x="62" y="18"/>
                  </a:lnTo>
                  <a:lnTo>
                    <a:pt x="43" y="16"/>
                  </a:lnTo>
                  <a:lnTo>
                    <a:pt x="26" y="10"/>
                  </a:lnTo>
                  <a:lnTo>
                    <a:pt x="12" y="4"/>
                  </a:lnTo>
                  <a:lnTo>
                    <a:pt x="0" y="0"/>
                  </a:lnTo>
                  <a:lnTo>
                    <a:pt x="14" y="2"/>
                  </a:lnTo>
                  <a:lnTo>
                    <a:pt x="28" y="3"/>
                  </a:lnTo>
                  <a:lnTo>
                    <a:pt x="43" y="6"/>
                  </a:lnTo>
                  <a:lnTo>
                    <a:pt x="60" y="9"/>
                  </a:lnTo>
                  <a:lnTo>
                    <a:pt x="76" y="11"/>
                  </a:lnTo>
                  <a:lnTo>
                    <a:pt x="94" y="13"/>
                  </a:lnTo>
                  <a:lnTo>
                    <a:pt x="112" y="13"/>
                  </a:lnTo>
                  <a:lnTo>
                    <a:pt x="132" y="11"/>
                  </a:lnTo>
                  <a:close/>
                </a:path>
              </a:pathLst>
            </a:custGeom>
            <a:solidFill>
              <a:srgbClr val="FFFFFF"/>
            </a:solidFill>
            <a:ln w="9525">
              <a:noFill/>
              <a:round/>
              <a:headEnd/>
              <a:tailEnd/>
            </a:ln>
          </p:spPr>
          <p:txBody>
            <a:bodyPr/>
            <a:lstStyle/>
            <a:p>
              <a:endParaRPr lang="tr-TR"/>
            </a:p>
          </p:txBody>
        </p:sp>
        <p:sp>
          <p:nvSpPr>
            <p:cNvPr id="102" name="Freeform 183"/>
            <p:cNvSpPr>
              <a:spLocks/>
            </p:cNvSpPr>
            <p:nvPr/>
          </p:nvSpPr>
          <p:spPr bwMode="auto">
            <a:xfrm>
              <a:off x="2852" y="3428"/>
              <a:ext cx="156" cy="43"/>
            </a:xfrm>
            <a:custGeom>
              <a:avLst/>
              <a:gdLst/>
              <a:ahLst/>
              <a:cxnLst>
                <a:cxn ang="0">
                  <a:pos x="312" y="20"/>
                </a:cxn>
                <a:cxn ang="0">
                  <a:pos x="294" y="26"/>
                </a:cxn>
                <a:cxn ang="0">
                  <a:pos x="277" y="30"/>
                </a:cxn>
                <a:cxn ang="0">
                  <a:pos x="258" y="34"/>
                </a:cxn>
                <a:cxn ang="0">
                  <a:pos x="240" y="39"/>
                </a:cxn>
                <a:cxn ang="0">
                  <a:pos x="220" y="44"/>
                </a:cxn>
                <a:cxn ang="0">
                  <a:pos x="202" y="46"/>
                </a:cxn>
                <a:cxn ang="0">
                  <a:pos x="183" y="51"/>
                </a:cxn>
                <a:cxn ang="0">
                  <a:pos x="163" y="55"/>
                </a:cxn>
                <a:cxn ang="0">
                  <a:pos x="144" y="59"/>
                </a:cxn>
                <a:cxn ang="0">
                  <a:pos x="124" y="62"/>
                </a:cxn>
                <a:cxn ang="0">
                  <a:pos x="103" y="66"/>
                </a:cxn>
                <a:cxn ang="0">
                  <a:pos x="84" y="70"/>
                </a:cxn>
                <a:cxn ang="0">
                  <a:pos x="64" y="73"/>
                </a:cxn>
                <a:cxn ang="0">
                  <a:pos x="45" y="77"/>
                </a:cxn>
                <a:cxn ang="0">
                  <a:pos x="27" y="81"/>
                </a:cxn>
                <a:cxn ang="0">
                  <a:pos x="7" y="85"/>
                </a:cxn>
                <a:cxn ang="0">
                  <a:pos x="2" y="78"/>
                </a:cxn>
                <a:cxn ang="0">
                  <a:pos x="0" y="73"/>
                </a:cxn>
                <a:cxn ang="0">
                  <a:pos x="3" y="69"/>
                </a:cxn>
                <a:cxn ang="0">
                  <a:pos x="7" y="64"/>
                </a:cxn>
                <a:cxn ang="0">
                  <a:pos x="13" y="62"/>
                </a:cxn>
                <a:cxn ang="0">
                  <a:pos x="18" y="59"/>
                </a:cxn>
                <a:cxn ang="0">
                  <a:pos x="24" y="56"/>
                </a:cxn>
                <a:cxn ang="0">
                  <a:pos x="30" y="55"/>
                </a:cxn>
                <a:cxn ang="0">
                  <a:pos x="49" y="53"/>
                </a:cxn>
                <a:cxn ang="0">
                  <a:pos x="67" y="52"/>
                </a:cxn>
                <a:cxn ang="0">
                  <a:pos x="85" y="49"/>
                </a:cxn>
                <a:cxn ang="0">
                  <a:pos x="102" y="45"/>
                </a:cxn>
                <a:cxn ang="0">
                  <a:pos x="120" y="41"/>
                </a:cxn>
                <a:cxn ang="0">
                  <a:pos x="137" y="37"/>
                </a:cxn>
                <a:cxn ang="0">
                  <a:pos x="153" y="32"/>
                </a:cxn>
                <a:cxn ang="0">
                  <a:pos x="169" y="27"/>
                </a:cxn>
                <a:cxn ang="0">
                  <a:pos x="185" y="23"/>
                </a:cxn>
                <a:cxn ang="0">
                  <a:pos x="202" y="19"/>
                </a:cxn>
                <a:cxn ang="0">
                  <a:pos x="219" y="14"/>
                </a:cxn>
                <a:cxn ang="0">
                  <a:pos x="237" y="10"/>
                </a:cxn>
                <a:cxn ang="0">
                  <a:pos x="255" y="6"/>
                </a:cxn>
                <a:cxn ang="0">
                  <a:pos x="273" y="3"/>
                </a:cxn>
                <a:cxn ang="0">
                  <a:pos x="293" y="2"/>
                </a:cxn>
                <a:cxn ang="0">
                  <a:pos x="312" y="0"/>
                </a:cxn>
                <a:cxn ang="0">
                  <a:pos x="312" y="20"/>
                </a:cxn>
              </a:cxnLst>
              <a:rect l="0" t="0" r="r" b="b"/>
              <a:pathLst>
                <a:path w="312" h="85">
                  <a:moveTo>
                    <a:pt x="312" y="20"/>
                  </a:moveTo>
                  <a:lnTo>
                    <a:pt x="294" y="26"/>
                  </a:lnTo>
                  <a:lnTo>
                    <a:pt x="277" y="30"/>
                  </a:lnTo>
                  <a:lnTo>
                    <a:pt x="258" y="34"/>
                  </a:lnTo>
                  <a:lnTo>
                    <a:pt x="240" y="39"/>
                  </a:lnTo>
                  <a:lnTo>
                    <a:pt x="220" y="44"/>
                  </a:lnTo>
                  <a:lnTo>
                    <a:pt x="202" y="46"/>
                  </a:lnTo>
                  <a:lnTo>
                    <a:pt x="183" y="51"/>
                  </a:lnTo>
                  <a:lnTo>
                    <a:pt x="163" y="55"/>
                  </a:lnTo>
                  <a:lnTo>
                    <a:pt x="144" y="59"/>
                  </a:lnTo>
                  <a:lnTo>
                    <a:pt x="124" y="62"/>
                  </a:lnTo>
                  <a:lnTo>
                    <a:pt x="103" y="66"/>
                  </a:lnTo>
                  <a:lnTo>
                    <a:pt x="84" y="70"/>
                  </a:lnTo>
                  <a:lnTo>
                    <a:pt x="64" y="73"/>
                  </a:lnTo>
                  <a:lnTo>
                    <a:pt x="45" y="77"/>
                  </a:lnTo>
                  <a:lnTo>
                    <a:pt x="27" y="81"/>
                  </a:lnTo>
                  <a:lnTo>
                    <a:pt x="7" y="85"/>
                  </a:lnTo>
                  <a:lnTo>
                    <a:pt x="2" y="78"/>
                  </a:lnTo>
                  <a:lnTo>
                    <a:pt x="0" y="73"/>
                  </a:lnTo>
                  <a:lnTo>
                    <a:pt x="3" y="69"/>
                  </a:lnTo>
                  <a:lnTo>
                    <a:pt x="7" y="64"/>
                  </a:lnTo>
                  <a:lnTo>
                    <a:pt x="13" y="62"/>
                  </a:lnTo>
                  <a:lnTo>
                    <a:pt x="18" y="59"/>
                  </a:lnTo>
                  <a:lnTo>
                    <a:pt x="24" y="56"/>
                  </a:lnTo>
                  <a:lnTo>
                    <a:pt x="30" y="55"/>
                  </a:lnTo>
                  <a:lnTo>
                    <a:pt x="49" y="53"/>
                  </a:lnTo>
                  <a:lnTo>
                    <a:pt x="67" y="52"/>
                  </a:lnTo>
                  <a:lnTo>
                    <a:pt x="85" y="49"/>
                  </a:lnTo>
                  <a:lnTo>
                    <a:pt x="102" y="45"/>
                  </a:lnTo>
                  <a:lnTo>
                    <a:pt x="120" y="41"/>
                  </a:lnTo>
                  <a:lnTo>
                    <a:pt x="137" y="37"/>
                  </a:lnTo>
                  <a:lnTo>
                    <a:pt x="153" y="32"/>
                  </a:lnTo>
                  <a:lnTo>
                    <a:pt x="169" y="27"/>
                  </a:lnTo>
                  <a:lnTo>
                    <a:pt x="185" y="23"/>
                  </a:lnTo>
                  <a:lnTo>
                    <a:pt x="202" y="19"/>
                  </a:lnTo>
                  <a:lnTo>
                    <a:pt x="219" y="14"/>
                  </a:lnTo>
                  <a:lnTo>
                    <a:pt x="237" y="10"/>
                  </a:lnTo>
                  <a:lnTo>
                    <a:pt x="255" y="6"/>
                  </a:lnTo>
                  <a:lnTo>
                    <a:pt x="273" y="3"/>
                  </a:lnTo>
                  <a:lnTo>
                    <a:pt x="293" y="2"/>
                  </a:lnTo>
                  <a:lnTo>
                    <a:pt x="312" y="0"/>
                  </a:lnTo>
                  <a:lnTo>
                    <a:pt x="312" y="20"/>
                  </a:lnTo>
                  <a:close/>
                </a:path>
              </a:pathLst>
            </a:custGeom>
            <a:solidFill>
              <a:srgbClr val="FFFFFF"/>
            </a:solidFill>
            <a:ln w="9525">
              <a:noFill/>
              <a:round/>
              <a:headEnd/>
              <a:tailEnd/>
            </a:ln>
          </p:spPr>
          <p:txBody>
            <a:bodyPr/>
            <a:lstStyle/>
            <a:p>
              <a:endParaRPr lang="tr-TR"/>
            </a:p>
          </p:txBody>
        </p:sp>
        <p:sp>
          <p:nvSpPr>
            <p:cNvPr id="103" name="Freeform 184"/>
            <p:cNvSpPr>
              <a:spLocks/>
            </p:cNvSpPr>
            <p:nvPr/>
          </p:nvSpPr>
          <p:spPr bwMode="auto">
            <a:xfrm>
              <a:off x="3481" y="2446"/>
              <a:ext cx="246" cy="259"/>
            </a:xfrm>
            <a:custGeom>
              <a:avLst/>
              <a:gdLst/>
              <a:ahLst/>
              <a:cxnLst>
                <a:cxn ang="0">
                  <a:pos x="214" y="89"/>
                </a:cxn>
                <a:cxn ang="0">
                  <a:pos x="202" y="121"/>
                </a:cxn>
                <a:cxn ang="0">
                  <a:pos x="177" y="147"/>
                </a:cxn>
                <a:cxn ang="0">
                  <a:pos x="157" y="176"/>
                </a:cxn>
                <a:cxn ang="0">
                  <a:pos x="159" y="201"/>
                </a:cxn>
                <a:cxn ang="0">
                  <a:pos x="174" y="247"/>
                </a:cxn>
                <a:cxn ang="0">
                  <a:pos x="177" y="275"/>
                </a:cxn>
                <a:cxn ang="0">
                  <a:pos x="166" y="294"/>
                </a:cxn>
                <a:cxn ang="0">
                  <a:pos x="149" y="314"/>
                </a:cxn>
                <a:cxn ang="0">
                  <a:pos x="132" y="328"/>
                </a:cxn>
                <a:cxn ang="0">
                  <a:pos x="127" y="351"/>
                </a:cxn>
                <a:cxn ang="0">
                  <a:pos x="153" y="336"/>
                </a:cxn>
                <a:cxn ang="0">
                  <a:pos x="175" y="317"/>
                </a:cxn>
                <a:cxn ang="0">
                  <a:pos x="192" y="296"/>
                </a:cxn>
                <a:cxn ang="0">
                  <a:pos x="200" y="278"/>
                </a:cxn>
                <a:cxn ang="0">
                  <a:pos x="198" y="243"/>
                </a:cxn>
                <a:cxn ang="0">
                  <a:pos x="189" y="217"/>
                </a:cxn>
                <a:cxn ang="0">
                  <a:pos x="224" y="223"/>
                </a:cxn>
                <a:cxn ang="0">
                  <a:pos x="259" y="232"/>
                </a:cxn>
                <a:cxn ang="0">
                  <a:pos x="292" y="243"/>
                </a:cxn>
                <a:cxn ang="0">
                  <a:pos x="326" y="255"/>
                </a:cxn>
                <a:cxn ang="0">
                  <a:pos x="356" y="272"/>
                </a:cxn>
                <a:cxn ang="0">
                  <a:pos x="385" y="290"/>
                </a:cxn>
                <a:cxn ang="0">
                  <a:pos x="415" y="311"/>
                </a:cxn>
                <a:cxn ang="0">
                  <a:pos x="440" y="336"/>
                </a:cxn>
                <a:cxn ang="0">
                  <a:pos x="419" y="329"/>
                </a:cxn>
                <a:cxn ang="0">
                  <a:pos x="388" y="312"/>
                </a:cxn>
                <a:cxn ang="0">
                  <a:pos x="347" y="299"/>
                </a:cxn>
                <a:cxn ang="0">
                  <a:pos x="294" y="301"/>
                </a:cxn>
                <a:cxn ang="0">
                  <a:pos x="285" y="312"/>
                </a:cxn>
                <a:cxn ang="0">
                  <a:pos x="283" y="317"/>
                </a:cxn>
                <a:cxn ang="0">
                  <a:pos x="299" y="385"/>
                </a:cxn>
                <a:cxn ang="0">
                  <a:pos x="353" y="395"/>
                </a:cxn>
                <a:cxn ang="0">
                  <a:pos x="415" y="418"/>
                </a:cxn>
                <a:cxn ang="0">
                  <a:pos x="469" y="450"/>
                </a:cxn>
                <a:cxn ang="0">
                  <a:pos x="491" y="475"/>
                </a:cxn>
                <a:cxn ang="0">
                  <a:pos x="433" y="468"/>
                </a:cxn>
                <a:cxn ang="0">
                  <a:pos x="380" y="446"/>
                </a:cxn>
                <a:cxn ang="0">
                  <a:pos x="330" y="422"/>
                </a:cxn>
                <a:cxn ang="0">
                  <a:pos x="278" y="406"/>
                </a:cxn>
                <a:cxn ang="0">
                  <a:pos x="274" y="424"/>
                </a:cxn>
                <a:cxn ang="0">
                  <a:pos x="317" y="442"/>
                </a:cxn>
                <a:cxn ang="0">
                  <a:pos x="365" y="458"/>
                </a:cxn>
                <a:cxn ang="0">
                  <a:pos x="406" y="484"/>
                </a:cxn>
                <a:cxn ang="0">
                  <a:pos x="405" y="518"/>
                </a:cxn>
                <a:cxn ang="0">
                  <a:pos x="362" y="496"/>
                </a:cxn>
                <a:cxn ang="0">
                  <a:pos x="315" y="477"/>
                </a:cxn>
                <a:cxn ang="0">
                  <a:pos x="263" y="463"/>
                </a:cxn>
                <a:cxn ang="0">
                  <a:pos x="209" y="450"/>
                </a:cxn>
                <a:cxn ang="0">
                  <a:pos x="155" y="442"/>
                </a:cxn>
                <a:cxn ang="0">
                  <a:pos x="100" y="435"/>
                </a:cxn>
                <a:cxn ang="0">
                  <a:pos x="49" y="429"/>
                </a:cxn>
                <a:cxn ang="0">
                  <a:pos x="0" y="425"/>
                </a:cxn>
                <a:cxn ang="0">
                  <a:pos x="67" y="230"/>
                </a:cxn>
                <a:cxn ang="0">
                  <a:pos x="96" y="203"/>
                </a:cxn>
                <a:cxn ang="0">
                  <a:pos x="132" y="175"/>
                </a:cxn>
                <a:cxn ang="0">
                  <a:pos x="159" y="146"/>
                </a:cxn>
                <a:cxn ang="0">
                  <a:pos x="166" y="0"/>
                </a:cxn>
                <a:cxn ang="0">
                  <a:pos x="193" y="11"/>
                </a:cxn>
                <a:cxn ang="0">
                  <a:pos x="207" y="34"/>
                </a:cxn>
                <a:cxn ang="0">
                  <a:pos x="212" y="58"/>
                </a:cxn>
                <a:cxn ang="0">
                  <a:pos x="213" y="69"/>
                </a:cxn>
              </a:cxnLst>
              <a:rect l="0" t="0" r="r" b="b"/>
              <a:pathLst>
                <a:path w="491" h="518">
                  <a:moveTo>
                    <a:pt x="213" y="69"/>
                  </a:moveTo>
                  <a:lnTo>
                    <a:pt x="214" y="89"/>
                  </a:lnTo>
                  <a:lnTo>
                    <a:pt x="210" y="107"/>
                  </a:lnTo>
                  <a:lnTo>
                    <a:pt x="202" y="121"/>
                  </a:lnTo>
                  <a:lnTo>
                    <a:pt x="189" y="134"/>
                  </a:lnTo>
                  <a:lnTo>
                    <a:pt x="177" y="147"/>
                  </a:lnTo>
                  <a:lnTo>
                    <a:pt x="166" y="161"/>
                  </a:lnTo>
                  <a:lnTo>
                    <a:pt x="157" y="176"/>
                  </a:lnTo>
                  <a:lnTo>
                    <a:pt x="155" y="193"/>
                  </a:lnTo>
                  <a:lnTo>
                    <a:pt x="159" y="201"/>
                  </a:lnTo>
                  <a:lnTo>
                    <a:pt x="166" y="222"/>
                  </a:lnTo>
                  <a:lnTo>
                    <a:pt x="174" y="247"/>
                  </a:lnTo>
                  <a:lnTo>
                    <a:pt x="178" y="267"/>
                  </a:lnTo>
                  <a:lnTo>
                    <a:pt x="177" y="275"/>
                  </a:lnTo>
                  <a:lnTo>
                    <a:pt x="171" y="285"/>
                  </a:lnTo>
                  <a:lnTo>
                    <a:pt x="166" y="294"/>
                  </a:lnTo>
                  <a:lnTo>
                    <a:pt x="157" y="304"/>
                  </a:lnTo>
                  <a:lnTo>
                    <a:pt x="149" y="314"/>
                  </a:lnTo>
                  <a:lnTo>
                    <a:pt x="141" y="322"/>
                  </a:lnTo>
                  <a:lnTo>
                    <a:pt x="132" y="328"/>
                  </a:lnTo>
                  <a:lnTo>
                    <a:pt x="127" y="332"/>
                  </a:lnTo>
                  <a:lnTo>
                    <a:pt x="127" y="351"/>
                  </a:lnTo>
                  <a:lnTo>
                    <a:pt x="141" y="344"/>
                  </a:lnTo>
                  <a:lnTo>
                    <a:pt x="153" y="336"/>
                  </a:lnTo>
                  <a:lnTo>
                    <a:pt x="166" y="326"/>
                  </a:lnTo>
                  <a:lnTo>
                    <a:pt x="175" y="317"/>
                  </a:lnTo>
                  <a:lnTo>
                    <a:pt x="184" y="306"/>
                  </a:lnTo>
                  <a:lnTo>
                    <a:pt x="192" y="296"/>
                  </a:lnTo>
                  <a:lnTo>
                    <a:pt x="196" y="286"/>
                  </a:lnTo>
                  <a:lnTo>
                    <a:pt x="200" y="278"/>
                  </a:lnTo>
                  <a:lnTo>
                    <a:pt x="202" y="261"/>
                  </a:lnTo>
                  <a:lnTo>
                    <a:pt x="198" y="243"/>
                  </a:lnTo>
                  <a:lnTo>
                    <a:pt x="192" y="226"/>
                  </a:lnTo>
                  <a:lnTo>
                    <a:pt x="189" y="217"/>
                  </a:lnTo>
                  <a:lnTo>
                    <a:pt x="207" y="219"/>
                  </a:lnTo>
                  <a:lnTo>
                    <a:pt x="224" y="223"/>
                  </a:lnTo>
                  <a:lnTo>
                    <a:pt x="241" y="228"/>
                  </a:lnTo>
                  <a:lnTo>
                    <a:pt x="259" y="232"/>
                  </a:lnTo>
                  <a:lnTo>
                    <a:pt x="276" y="237"/>
                  </a:lnTo>
                  <a:lnTo>
                    <a:pt x="292" y="243"/>
                  </a:lnTo>
                  <a:lnTo>
                    <a:pt x="309" y="248"/>
                  </a:lnTo>
                  <a:lnTo>
                    <a:pt x="326" y="255"/>
                  </a:lnTo>
                  <a:lnTo>
                    <a:pt x="341" y="264"/>
                  </a:lnTo>
                  <a:lnTo>
                    <a:pt x="356" y="272"/>
                  </a:lnTo>
                  <a:lnTo>
                    <a:pt x="372" y="280"/>
                  </a:lnTo>
                  <a:lnTo>
                    <a:pt x="385" y="290"/>
                  </a:lnTo>
                  <a:lnTo>
                    <a:pt x="401" y="300"/>
                  </a:lnTo>
                  <a:lnTo>
                    <a:pt x="415" y="311"/>
                  </a:lnTo>
                  <a:lnTo>
                    <a:pt x="427" y="324"/>
                  </a:lnTo>
                  <a:lnTo>
                    <a:pt x="440" y="336"/>
                  </a:lnTo>
                  <a:lnTo>
                    <a:pt x="430" y="335"/>
                  </a:lnTo>
                  <a:lnTo>
                    <a:pt x="419" y="329"/>
                  </a:lnTo>
                  <a:lnTo>
                    <a:pt x="405" y="322"/>
                  </a:lnTo>
                  <a:lnTo>
                    <a:pt x="388" y="312"/>
                  </a:lnTo>
                  <a:lnTo>
                    <a:pt x="369" y="306"/>
                  </a:lnTo>
                  <a:lnTo>
                    <a:pt x="347" y="299"/>
                  </a:lnTo>
                  <a:lnTo>
                    <a:pt x="321" y="297"/>
                  </a:lnTo>
                  <a:lnTo>
                    <a:pt x="294" y="301"/>
                  </a:lnTo>
                  <a:lnTo>
                    <a:pt x="288" y="308"/>
                  </a:lnTo>
                  <a:lnTo>
                    <a:pt x="285" y="312"/>
                  </a:lnTo>
                  <a:lnTo>
                    <a:pt x="283" y="315"/>
                  </a:lnTo>
                  <a:lnTo>
                    <a:pt x="283" y="317"/>
                  </a:lnTo>
                  <a:lnTo>
                    <a:pt x="278" y="386"/>
                  </a:lnTo>
                  <a:lnTo>
                    <a:pt x="299" y="385"/>
                  </a:lnTo>
                  <a:lnTo>
                    <a:pt x="326" y="388"/>
                  </a:lnTo>
                  <a:lnTo>
                    <a:pt x="353" y="395"/>
                  </a:lnTo>
                  <a:lnTo>
                    <a:pt x="384" y="406"/>
                  </a:lnTo>
                  <a:lnTo>
                    <a:pt x="415" y="418"/>
                  </a:lnTo>
                  <a:lnTo>
                    <a:pt x="444" y="433"/>
                  </a:lnTo>
                  <a:lnTo>
                    <a:pt x="469" y="450"/>
                  </a:lnTo>
                  <a:lnTo>
                    <a:pt x="491" y="468"/>
                  </a:lnTo>
                  <a:lnTo>
                    <a:pt x="491" y="475"/>
                  </a:lnTo>
                  <a:lnTo>
                    <a:pt x="462" y="474"/>
                  </a:lnTo>
                  <a:lnTo>
                    <a:pt x="433" y="468"/>
                  </a:lnTo>
                  <a:lnTo>
                    <a:pt x="406" y="458"/>
                  </a:lnTo>
                  <a:lnTo>
                    <a:pt x="380" y="446"/>
                  </a:lnTo>
                  <a:lnTo>
                    <a:pt x="355" y="433"/>
                  </a:lnTo>
                  <a:lnTo>
                    <a:pt x="330" y="422"/>
                  </a:lnTo>
                  <a:lnTo>
                    <a:pt x="305" y="413"/>
                  </a:lnTo>
                  <a:lnTo>
                    <a:pt x="278" y="406"/>
                  </a:lnTo>
                  <a:lnTo>
                    <a:pt x="259" y="410"/>
                  </a:lnTo>
                  <a:lnTo>
                    <a:pt x="274" y="424"/>
                  </a:lnTo>
                  <a:lnTo>
                    <a:pt x="295" y="433"/>
                  </a:lnTo>
                  <a:lnTo>
                    <a:pt x="317" y="442"/>
                  </a:lnTo>
                  <a:lnTo>
                    <a:pt x="341" y="450"/>
                  </a:lnTo>
                  <a:lnTo>
                    <a:pt x="365" y="458"/>
                  </a:lnTo>
                  <a:lnTo>
                    <a:pt x="388" y="470"/>
                  </a:lnTo>
                  <a:lnTo>
                    <a:pt x="406" y="484"/>
                  </a:lnTo>
                  <a:lnTo>
                    <a:pt x="422" y="503"/>
                  </a:lnTo>
                  <a:lnTo>
                    <a:pt x="405" y="518"/>
                  </a:lnTo>
                  <a:lnTo>
                    <a:pt x="384" y="506"/>
                  </a:lnTo>
                  <a:lnTo>
                    <a:pt x="362" y="496"/>
                  </a:lnTo>
                  <a:lnTo>
                    <a:pt x="338" y="486"/>
                  </a:lnTo>
                  <a:lnTo>
                    <a:pt x="315" y="477"/>
                  </a:lnTo>
                  <a:lnTo>
                    <a:pt x="288" y="470"/>
                  </a:lnTo>
                  <a:lnTo>
                    <a:pt x="263" y="463"/>
                  </a:lnTo>
                  <a:lnTo>
                    <a:pt x="235" y="456"/>
                  </a:lnTo>
                  <a:lnTo>
                    <a:pt x="209" y="450"/>
                  </a:lnTo>
                  <a:lnTo>
                    <a:pt x="181" y="446"/>
                  </a:lnTo>
                  <a:lnTo>
                    <a:pt x="155" y="442"/>
                  </a:lnTo>
                  <a:lnTo>
                    <a:pt x="127" y="438"/>
                  </a:lnTo>
                  <a:lnTo>
                    <a:pt x="100" y="435"/>
                  </a:lnTo>
                  <a:lnTo>
                    <a:pt x="74" y="432"/>
                  </a:lnTo>
                  <a:lnTo>
                    <a:pt x="49" y="429"/>
                  </a:lnTo>
                  <a:lnTo>
                    <a:pt x="24" y="428"/>
                  </a:lnTo>
                  <a:lnTo>
                    <a:pt x="0" y="425"/>
                  </a:lnTo>
                  <a:lnTo>
                    <a:pt x="61" y="243"/>
                  </a:lnTo>
                  <a:lnTo>
                    <a:pt x="67" y="230"/>
                  </a:lnTo>
                  <a:lnTo>
                    <a:pt x="79" y="217"/>
                  </a:lnTo>
                  <a:lnTo>
                    <a:pt x="96" y="203"/>
                  </a:lnTo>
                  <a:lnTo>
                    <a:pt x="114" y="189"/>
                  </a:lnTo>
                  <a:lnTo>
                    <a:pt x="132" y="175"/>
                  </a:lnTo>
                  <a:lnTo>
                    <a:pt x="148" y="161"/>
                  </a:lnTo>
                  <a:lnTo>
                    <a:pt x="159" y="146"/>
                  </a:lnTo>
                  <a:lnTo>
                    <a:pt x="161" y="132"/>
                  </a:lnTo>
                  <a:lnTo>
                    <a:pt x="166" y="0"/>
                  </a:lnTo>
                  <a:lnTo>
                    <a:pt x="181" y="2"/>
                  </a:lnTo>
                  <a:lnTo>
                    <a:pt x="193" y="11"/>
                  </a:lnTo>
                  <a:lnTo>
                    <a:pt x="202" y="22"/>
                  </a:lnTo>
                  <a:lnTo>
                    <a:pt x="207" y="34"/>
                  </a:lnTo>
                  <a:lnTo>
                    <a:pt x="210" y="47"/>
                  </a:lnTo>
                  <a:lnTo>
                    <a:pt x="212" y="58"/>
                  </a:lnTo>
                  <a:lnTo>
                    <a:pt x="213" y="66"/>
                  </a:lnTo>
                  <a:lnTo>
                    <a:pt x="213" y="69"/>
                  </a:lnTo>
                  <a:close/>
                </a:path>
              </a:pathLst>
            </a:custGeom>
            <a:solidFill>
              <a:srgbClr val="FFFFFF"/>
            </a:solidFill>
            <a:ln w="9525">
              <a:noFill/>
              <a:round/>
              <a:headEnd/>
              <a:tailEnd/>
            </a:ln>
          </p:spPr>
          <p:txBody>
            <a:bodyPr/>
            <a:lstStyle/>
            <a:p>
              <a:endParaRPr lang="tr-TR"/>
            </a:p>
          </p:txBody>
        </p:sp>
        <p:sp>
          <p:nvSpPr>
            <p:cNvPr id="104" name="Freeform 185"/>
            <p:cNvSpPr>
              <a:spLocks/>
            </p:cNvSpPr>
            <p:nvPr/>
          </p:nvSpPr>
          <p:spPr bwMode="auto">
            <a:xfrm>
              <a:off x="3004" y="2223"/>
              <a:ext cx="188" cy="146"/>
            </a:xfrm>
            <a:custGeom>
              <a:avLst/>
              <a:gdLst/>
              <a:ahLst/>
              <a:cxnLst>
                <a:cxn ang="0">
                  <a:pos x="374" y="220"/>
                </a:cxn>
                <a:cxn ang="0">
                  <a:pos x="375" y="232"/>
                </a:cxn>
                <a:cxn ang="0">
                  <a:pos x="375" y="244"/>
                </a:cxn>
                <a:cxn ang="0">
                  <a:pos x="371" y="253"/>
                </a:cxn>
                <a:cxn ang="0">
                  <a:pos x="367" y="262"/>
                </a:cxn>
                <a:cxn ang="0">
                  <a:pos x="361" y="270"/>
                </a:cxn>
                <a:cxn ang="0">
                  <a:pos x="354" y="277"/>
                </a:cxn>
                <a:cxn ang="0">
                  <a:pos x="347" y="285"/>
                </a:cxn>
                <a:cxn ang="0">
                  <a:pos x="341" y="292"/>
                </a:cxn>
                <a:cxn ang="0">
                  <a:pos x="318" y="278"/>
                </a:cxn>
                <a:cxn ang="0">
                  <a:pos x="296" y="266"/>
                </a:cxn>
                <a:cxn ang="0">
                  <a:pos x="275" y="255"/>
                </a:cxn>
                <a:cxn ang="0">
                  <a:pos x="254" y="242"/>
                </a:cxn>
                <a:cxn ang="0">
                  <a:pos x="233" y="231"/>
                </a:cxn>
                <a:cxn ang="0">
                  <a:pos x="214" y="220"/>
                </a:cxn>
                <a:cxn ang="0">
                  <a:pos x="194" y="209"/>
                </a:cxn>
                <a:cxn ang="0">
                  <a:pos x="175" y="199"/>
                </a:cxn>
                <a:cxn ang="0">
                  <a:pos x="154" y="188"/>
                </a:cxn>
                <a:cxn ang="0">
                  <a:pos x="135" y="178"/>
                </a:cxn>
                <a:cxn ang="0">
                  <a:pos x="114" y="168"/>
                </a:cxn>
                <a:cxn ang="0">
                  <a:pos x="93" y="159"/>
                </a:cxn>
                <a:cxn ang="0">
                  <a:pos x="71" y="148"/>
                </a:cxn>
                <a:cxn ang="0">
                  <a:pos x="48" y="138"/>
                </a:cxn>
                <a:cxn ang="0">
                  <a:pos x="25" y="128"/>
                </a:cxn>
                <a:cxn ang="0">
                  <a:pos x="0" y="117"/>
                </a:cxn>
                <a:cxn ang="0">
                  <a:pos x="7" y="91"/>
                </a:cxn>
                <a:cxn ang="0">
                  <a:pos x="18" y="67"/>
                </a:cxn>
                <a:cxn ang="0">
                  <a:pos x="29" y="45"/>
                </a:cxn>
                <a:cxn ang="0">
                  <a:pos x="36" y="25"/>
                </a:cxn>
                <a:cxn ang="0">
                  <a:pos x="47" y="10"/>
                </a:cxn>
                <a:cxn ang="0">
                  <a:pos x="61" y="2"/>
                </a:cxn>
                <a:cxn ang="0">
                  <a:pos x="78" y="0"/>
                </a:cxn>
                <a:cxn ang="0">
                  <a:pos x="97" y="3"/>
                </a:cxn>
                <a:cxn ang="0">
                  <a:pos x="115" y="11"/>
                </a:cxn>
                <a:cxn ang="0">
                  <a:pos x="135" y="21"/>
                </a:cxn>
                <a:cxn ang="0">
                  <a:pos x="151" y="31"/>
                </a:cxn>
                <a:cxn ang="0">
                  <a:pos x="167" y="42"/>
                </a:cxn>
                <a:cxn ang="0">
                  <a:pos x="199" y="60"/>
                </a:cxn>
                <a:cxn ang="0">
                  <a:pos x="228" y="79"/>
                </a:cxn>
                <a:cxn ang="0">
                  <a:pos x="256" y="99"/>
                </a:cxn>
                <a:cxn ang="0">
                  <a:pos x="281" y="118"/>
                </a:cxn>
                <a:cxn ang="0">
                  <a:pos x="306" y="141"/>
                </a:cxn>
                <a:cxn ang="0">
                  <a:pos x="329" y="164"/>
                </a:cxn>
                <a:cxn ang="0">
                  <a:pos x="352" y="191"/>
                </a:cxn>
                <a:cxn ang="0">
                  <a:pos x="374" y="220"/>
                </a:cxn>
              </a:cxnLst>
              <a:rect l="0" t="0" r="r" b="b"/>
              <a:pathLst>
                <a:path w="375" h="292">
                  <a:moveTo>
                    <a:pt x="374" y="220"/>
                  </a:moveTo>
                  <a:lnTo>
                    <a:pt x="375" y="232"/>
                  </a:lnTo>
                  <a:lnTo>
                    <a:pt x="375" y="244"/>
                  </a:lnTo>
                  <a:lnTo>
                    <a:pt x="371" y="253"/>
                  </a:lnTo>
                  <a:lnTo>
                    <a:pt x="367" y="262"/>
                  </a:lnTo>
                  <a:lnTo>
                    <a:pt x="361" y="270"/>
                  </a:lnTo>
                  <a:lnTo>
                    <a:pt x="354" y="277"/>
                  </a:lnTo>
                  <a:lnTo>
                    <a:pt x="347" y="285"/>
                  </a:lnTo>
                  <a:lnTo>
                    <a:pt x="341" y="292"/>
                  </a:lnTo>
                  <a:lnTo>
                    <a:pt x="318" y="278"/>
                  </a:lnTo>
                  <a:lnTo>
                    <a:pt x="296" y="266"/>
                  </a:lnTo>
                  <a:lnTo>
                    <a:pt x="275" y="255"/>
                  </a:lnTo>
                  <a:lnTo>
                    <a:pt x="254" y="242"/>
                  </a:lnTo>
                  <a:lnTo>
                    <a:pt x="233" y="231"/>
                  </a:lnTo>
                  <a:lnTo>
                    <a:pt x="214" y="220"/>
                  </a:lnTo>
                  <a:lnTo>
                    <a:pt x="194" y="209"/>
                  </a:lnTo>
                  <a:lnTo>
                    <a:pt x="175" y="199"/>
                  </a:lnTo>
                  <a:lnTo>
                    <a:pt x="154" y="188"/>
                  </a:lnTo>
                  <a:lnTo>
                    <a:pt x="135" y="178"/>
                  </a:lnTo>
                  <a:lnTo>
                    <a:pt x="114" y="168"/>
                  </a:lnTo>
                  <a:lnTo>
                    <a:pt x="93" y="159"/>
                  </a:lnTo>
                  <a:lnTo>
                    <a:pt x="71" y="148"/>
                  </a:lnTo>
                  <a:lnTo>
                    <a:pt x="48" y="138"/>
                  </a:lnTo>
                  <a:lnTo>
                    <a:pt x="25" y="128"/>
                  </a:lnTo>
                  <a:lnTo>
                    <a:pt x="0" y="117"/>
                  </a:lnTo>
                  <a:lnTo>
                    <a:pt x="7" y="91"/>
                  </a:lnTo>
                  <a:lnTo>
                    <a:pt x="18" y="67"/>
                  </a:lnTo>
                  <a:lnTo>
                    <a:pt x="29" y="45"/>
                  </a:lnTo>
                  <a:lnTo>
                    <a:pt x="36" y="25"/>
                  </a:lnTo>
                  <a:lnTo>
                    <a:pt x="47" y="10"/>
                  </a:lnTo>
                  <a:lnTo>
                    <a:pt x="61" y="2"/>
                  </a:lnTo>
                  <a:lnTo>
                    <a:pt x="78" y="0"/>
                  </a:lnTo>
                  <a:lnTo>
                    <a:pt x="97" y="3"/>
                  </a:lnTo>
                  <a:lnTo>
                    <a:pt x="115" y="11"/>
                  </a:lnTo>
                  <a:lnTo>
                    <a:pt x="135" y="21"/>
                  </a:lnTo>
                  <a:lnTo>
                    <a:pt x="151" y="31"/>
                  </a:lnTo>
                  <a:lnTo>
                    <a:pt x="167" y="42"/>
                  </a:lnTo>
                  <a:lnTo>
                    <a:pt x="199" y="60"/>
                  </a:lnTo>
                  <a:lnTo>
                    <a:pt x="228" y="79"/>
                  </a:lnTo>
                  <a:lnTo>
                    <a:pt x="256" y="99"/>
                  </a:lnTo>
                  <a:lnTo>
                    <a:pt x="281" y="118"/>
                  </a:lnTo>
                  <a:lnTo>
                    <a:pt x="306" y="141"/>
                  </a:lnTo>
                  <a:lnTo>
                    <a:pt x="329" y="164"/>
                  </a:lnTo>
                  <a:lnTo>
                    <a:pt x="352" y="191"/>
                  </a:lnTo>
                  <a:lnTo>
                    <a:pt x="374" y="220"/>
                  </a:lnTo>
                  <a:close/>
                </a:path>
              </a:pathLst>
            </a:custGeom>
            <a:solidFill>
              <a:srgbClr val="FFFFFF"/>
            </a:solidFill>
            <a:ln w="9525">
              <a:noFill/>
              <a:round/>
              <a:headEnd/>
              <a:tailEnd/>
            </a:ln>
          </p:spPr>
          <p:txBody>
            <a:bodyPr/>
            <a:lstStyle/>
            <a:p>
              <a:endParaRPr lang="tr-TR"/>
            </a:p>
          </p:txBody>
        </p:sp>
        <p:sp>
          <p:nvSpPr>
            <p:cNvPr id="105" name="Freeform 186"/>
            <p:cNvSpPr>
              <a:spLocks/>
            </p:cNvSpPr>
            <p:nvPr/>
          </p:nvSpPr>
          <p:spPr bwMode="auto">
            <a:xfrm>
              <a:off x="3041" y="2255"/>
              <a:ext cx="62" cy="21"/>
            </a:xfrm>
            <a:custGeom>
              <a:avLst/>
              <a:gdLst/>
              <a:ahLst/>
              <a:cxnLst>
                <a:cxn ang="0">
                  <a:pos x="124" y="41"/>
                </a:cxn>
                <a:cxn ang="0">
                  <a:pos x="112" y="33"/>
                </a:cxn>
                <a:cxn ang="0">
                  <a:pos x="96" y="26"/>
                </a:cxn>
                <a:cxn ang="0">
                  <a:pos x="80" y="22"/>
                </a:cxn>
                <a:cxn ang="0">
                  <a:pos x="63" y="19"/>
                </a:cxn>
                <a:cxn ang="0">
                  <a:pos x="45" y="18"/>
                </a:cxn>
                <a:cxn ang="0">
                  <a:pos x="30" y="18"/>
                </a:cxn>
                <a:cxn ang="0">
                  <a:pos x="14" y="18"/>
                </a:cxn>
                <a:cxn ang="0">
                  <a:pos x="0" y="18"/>
                </a:cxn>
                <a:cxn ang="0">
                  <a:pos x="10" y="5"/>
                </a:cxn>
                <a:cxn ang="0">
                  <a:pos x="25" y="0"/>
                </a:cxn>
                <a:cxn ang="0">
                  <a:pos x="44" y="0"/>
                </a:cxn>
                <a:cxn ang="0">
                  <a:pos x="63" y="4"/>
                </a:cxn>
                <a:cxn ang="0">
                  <a:pos x="81" y="11"/>
                </a:cxn>
                <a:cxn ang="0">
                  <a:pos x="99" y="20"/>
                </a:cxn>
                <a:cxn ang="0">
                  <a:pos x="114" y="32"/>
                </a:cxn>
                <a:cxn ang="0">
                  <a:pos x="124" y="41"/>
                </a:cxn>
              </a:cxnLst>
              <a:rect l="0" t="0" r="r" b="b"/>
              <a:pathLst>
                <a:path w="124" h="41">
                  <a:moveTo>
                    <a:pt x="124" y="41"/>
                  </a:moveTo>
                  <a:lnTo>
                    <a:pt x="112" y="33"/>
                  </a:lnTo>
                  <a:lnTo>
                    <a:pt x="96" y="26"/>
                  </a:lnTo>
                  <a:lnTo>
                    <a:pt x="80" y="22"/>
                  </a:lnTo>
                  <a:lnTo>
                    <a:pt x="63" y="19"/>
                  </a:lnTo>
                  <a:lnTo>
                    <a:pt x="45" y="18"/>
                  </a:lnTo>
                  <a:lnTo>
                    <a:pt x="30" y="18"/>
                  </a:lnTo>
                  <a:lnTo>
                    <a:pt x="14" y="18"/>
                  </a:lnTo>
                  <a:lnTo>
                    <a:pt x="0" y="18"/>
                  </a:lnTo>
                  <a:lnTo>
                    <a:pt x="10" y="5"/>
                  </a:lnTo>
                  <a:lnTo>
                    <a:pt x="25" y="0"/>
                  </a:lnTo>
                  <a:lnTo>
                    <a:pt x="44" y="0"/>
                  </a:lnTo>
                  <a:lnTo>
                    <a:pt x="63" y="4"/>
                  </a:lnTo>
                  <a:lnTo>
                    <a:pt x="81" y="11"/>
                  </a:lnTo>
                  <a:lnTo>
                    <a:pt x="99" y="20"/>
                  </a:lnTo>
                  <a:lnTo>
                    <a:pt x="114" y="32"/>
                  </a:lnTo>
                  <a:lnTo>
                    <a:pt x="124" y="41"/>
                  </a:lnTo>
                  <a:close/>
                </a:path>
              </a:pathLst>
            </a:custGeom>
            <a:solidFill>
              <a:srgbClr val="000000"/>
            </a:solidFill>
            <a:ln w="9525">
              <a:noFill/>
              <a:round/>
              <a:headEnd/>
              <a:tailEnd/>
            </a:ln>
          </p:spPr>
          <p:txBody>
            <a:bodyPr/>
            <a:lstStyle/>
            <a:p>
              <a:endParaRPr lang="tr-TR"/>
            </a:p>
          </p:txBody>
        </p:sp>
        <p:sp>
          <p:nvSpPr>
            <p:cNvPr id="106" name="Freeform 187"/>
            <p:cNvSpPr>
              <a:spLocks/>
            </p:cNvSpPr>
            <p:nvPr/>
          </p:nvSpPr>
          <p:spPr bwMode="auto">
            <a:xfrm>
              <a:off x="2873" y="2330"/>
              <a:ext cx="159" cy="25"/>
            </a:xfrm>
            <a:custGeom>
              <a:avLst/>
              <a:gdLst/>
              <a:ahLst/>
              <a:cxnLst>
                <a:cxn ang="0">
                  <a:pos x="317" y="50"/>
                </a:cxn>
                <a:cxn ang="0">
                  <a:pos x="299" y="47"/>
                </a:cxn>
                <a:cxn ang="0">
                  <a:pos x="280" y="46"/>
                </a:cxn>
                <a:cxn ang="0">
                  <a:pos x="260" y="43"/>
                </a:cxn>
                <a:cxn ang="0">
                  <a:pos x="239" y="41"/>
                </a:cxn>
                <a:cxn ang="0">
                  <a:pos x="219" y="40"/>
                </a:cxn>
                <a:cxn ang="0">
                  <a:pos x="199" y="39"/>
                </a:cxn>
                <a:cxn ang="0">
                  <a:pos x="178" y="37"/>
                </a:cxn>
                <a:cxn ang="0">
                  <a:pos x="157" y="36"/>
                </a:cxn>
                <a:cxn ang="0">
                  <a:pos x="136" y="33"/>
                </a:cxn>
                <a:cxn ang="0">
                  <a:pos x="116" y="32"/>
                </a:cxn>
                <a:cxn ang="0">
                  <a:pos x="95" y="29"/>
                </a:cxn>
                <a:cxn ang="0">
                  <a:pos x="75" y="26"/>
                </a:cxn>
                <a:cxn ang="0">
                  <a:pos x="56" y="22"/>
                </a:cxn>
                <a:cxn ang="0">
                  <a:pos x="36" y="18"/>
                </a:cxn>
                <a:cxn ang="0">
                  <a:pos x="18" y="12"/>
                </a:cxn>
                <a:cxn ang="0">
                  <a:pos x="0" y="7"/>
                </a:cxn>
                <a:cxn ang="0">
                  <a:pos x="155" y="0"/>
                </a:cxn>
                <a:cxn ang="0">
                  <a:pos x="159" y="1"/>
                </a:cxn>
                <a:cxn ang="0">
                  <a:pos x="173" y="4"/>
                </a:cxn>
                <a:cxn ang="0">
                  <a:pos x="192" y="9"/>
                </a:cxn>
                <a:cxn ang="0">
                  <a:pos x="216" y="16"/>
                </a:cxn>
                <a:cxn ang="0">
                  <a:pos x="242" y="23"/>
                </a:cxn>
                <a:cxn ang="0">
                  <a:pos x="269" y="32"/>
                </a:cxn>
                <a:cxn ang="0">
                  <a:pos x="295" y="41"/>
                </a:cxn>
                <a:cxn ang="0">
                  <a:pos x="317" y="50"/>
                </a:cxn>
              </a:cxnLst>
              <a:rect l="0" t="0" r="r" b="b"/>
              <a:pathLst>
                <a:path w="317" h="50">
                  <a:moveTo>
                    <a:pt x="317" y="50"/>
                  </a:moveTo>
                  <a:lnTo>
                    <a:pt x="299" y="47"/>
                  </a:lnTo>
                  <a:lnTo>
                    <a:pt x="280" y="46"/>
                  </a:lnTo>
                  <a:lnTo>
                    <a:pt x="260" y="43"/>
                  </a:lnTo>
                  <a:lnTo>
                    <a:pt x="239" y="41"/>
                  </a:lnTo>
                  <a:lnTo>
                    <a:pt x="219" y="40"/>
                  </a:lnTo>
                  <a:lnTo>
                    <a:pt x="199" y="39"/>
                  </a:lnTo>
                  <a:lnTo>
                    <a:pt x="178" y="37"/>
                  </a:lnTo>
                  <a:lnTo>
                    <a:pt x="157" y="36"/>
                  </a:lnTo>
                  <a:lnTo>
                    <a:pt x="136" y="33"/>
                  </a:lnTo>
                  <a:lnTo>
                    <a:pt x="116" y="32"/>
                  </a:lnTo>
                  <a:lnTo>
                    <a:pt x="95" y="29"/>
                  </a:lnTo>
                  <a:lnTo>
                    <a:pt x="75" y="26"/>
                  </a:lnTo>
                  <a:lnTo>
                    <a:pt x="56" y="22"/>
                  </a:lnTo>
                  <a:lnTo>
                    <a:pt x="36" y="18"/>
                  </a:lnTo>
                  <a:lnTo>
                    <a:pt x="18" y="12"/>
                  </a:lnTo>
                  <a:lnTo>
                    <a:pt x="0" y="7"/>
                  </a:lnTo>
                  <a:lnTo>
                    <a:pt x="155" y="0"/>
                  </a:lnTo>
                  <a:lnTo>
                    <a:pt x="159" y="1"/>
                  </a:lnTo>
                  <a:lnTo>
                    <a:pt x="173" y="4"/>
                  </a:lnTo>
                  <a:lnTo>
                    <a:pt x="192" y="9"/>
                  </a:lnTo>
                  <a:lnTo>
                    <a:pt x="216" y="16"/>
                  </a:lnTo>
                  <a:lnTo>
                    <a:pt x="242" y="23"/>
                  </a:lnTo>
                  <a:lnTo>
                    <a:pt x="269" y="32"/>
                  </a:lnTo>
                  <a:lnTo>
                    <a:pt x="295" y="41"/>
                  </a:lnTo>
                  <a:lnTo>
                    <a:pt x="317" y="50"/>
                  </a:lnTo>
                  <a:close/>
                </a:path>
              </a:pathLst>
            </a:custGeom>
            <a:solidFill>
              <a:srgbClr val="FFFFFF"/>
            </a:solidFill>
            <a:ln w="9525">
              <a:noFill/>
              <a:round/>
              <a:headEnd/>
              <a:tailEnd/>
            </a:ln>
          </p:spPr>
          <p:txBody>
            <a:bodyPr/>
            <a:lstStyle/>
            <a:p>
              <a:endParaRPr lang="tr-TR"/>
            </a:p>
          </p:txBody>
        </p:sp>
        <p:sp>
          <p:nvSpPr>
            <p:cNvPr id="107" name="Freeform 188"/>
            <p:cNvSpPr>
              <a:spLocks/>
            </p:cNvSpPr>
            <p:nvPr/>
          </p:nvSpPr>
          <p:spPr bwMode="auto">
            <a:xfrm>
              <a:off x="3437" y="2581"/>
              <a:ext cx="59" cy="106"/>
            </a:xfrm>
            <a:custGeom>
              <a:avLst/>
              <a:gdLst/>
              <a:ahLst/>
              <a:cxnLst>
                <a:cxn ang="0">
                  <a:pos x="70" y="25"/>
                </a:cxn>
                <a:cxn ang="0">
                  <a:pos x="57" y="45"/>
                </a:cxn>
                <a:cxn ang="0">
                  <a:pos x="47" y="67"/>
                </a:cxn>
                <a:cxn ang="0">
                  <a:pos x="38" y="91"/>
                </a:cxn>
                <a:cxn ang="0">
                  <a:pos x="29" y="113"/>
                </a:cxn>
                <a:cxn ang="0">
                  <a:pos x="21" y="137"/>
                </a:cxn>
                <a:cxn ang="0">
                  <a:pos x="14" y="160"/>
                </a:cxn>
                <a:cxn ang="0">
                  <a:pos x="7" y="183"/>
                </a:cxn>
                <a:cxn ang="0">
                  <a:pos x="0" y="202"/>
                </a:cxn>
                <a:cxn ang="0">
                  <a:pos x="3" y="209"/>
                </a:cxn>
                <a:cxn ang="0">
                  <a:pos x="8" y="213"/>
                </a:cxn>
                <a:cxn ang="0">
                  <a:pos x="14" y="213"/>
                </a:cxn>
                <a:cxn ang="0">
                  <a:pos x="20" y="213"/>
                </a:cxn>
                <a:cxn ang="0">
                  <a:pos x="26" y="212"/>
                </a:cxn>
                <a:cxn ang="0">
                  <a:pos x="33" y="209"/>
                </a:cxn>
                <a:cxn ang="0">
                  <a:pos x="40" y="208"/>
                </a:cxn>
                <a:cxn ang="0">
                  <a:pos x="46" y="206"/>
                </a:cxn>
                <a:cxn ang="0">
                  <a:pos x="57" y="177"/>
                </a:cxn>
                <a:cxn ang="0">
                  <a:pos x="67" y="149"/>
                </a:cxn>
                <a:cxn ang="0">
                  <a:pos x="77" y="124"/>
                </a:cxn>
                <a:cxn ang="0">
                  <a:pos x="86" y="99"/>
                </a:cxn>
                <a:cxn ang="0">
                  <a:pos x="95" y="75"/>
                </a:cxn>
                <a:cxn ang="0">
                  <a:pos x="103" y="50"/>
                </a:cxn>
                <a:cxn ang="0">
                  <a:pos x="111" y="25"/>
                </a:cxn>
                <a:cxn ang="0">
                  <a:pos x="120" y="0"/>
                </a:cxn>
                <a:cxn ang="0">
                  <a:pos x="116" y="0"/>
                </a:cxn>
                <a:cxn ang="0">
                  <a:pos x="109" y="2"/>
                </a:cxn>
                <a:cxn ang="0">
                  <a:pos x="103" y="5"/>
                </a:cxn>
                <a:cxn ang="0">
                  <a:pos x="96" y="9"/>
                </a:cxn>
                <a:cxn ang="0">
                  <a:pos x="89" y="13"/>
                </a:cxn>
                <a:cxn ang="0">
                  <a:pos x="82" y="17"/>
                </a:cxn>
                <a:cxn ang="0">
                  <a:pos x="75" y="21"/>
                </a:cxn>
                <a:cxn ang="0">
                  <a:pos x="70" y="25"/>
                </a:cxn>
              </a:cxnLst>
              <a:rect l="0" t="0" r="r" b="b"/>
              <a:pathLst>
                <a:path w="120" h="213">
                  <a:moveTo>
                    <a:pt x="70" y="25"/>
                  </a:moveTo>
                  <a:lnTo>
                    <a:pt x="57" y="45"/>
                  </a:lnTo>
                  <a:lnTo>
                    <a:pt x="47" y="67"/>
                  </a:lnTo>
                  <a:lnTo>
                    <a:pt x="38" y="91"/>
                  </a:lnTo>
                  <a:lnTo>
                    <a:pt x="29" y="113"/>
                  </a:lnTo>
                  <a:lnTo>
                    <a:pt x="21" y="137"/>
                  </a:lnTo>
                  <a:lnTo>
                    <a:pt x="14" y="160"/>
                  </a:lnTo>
                  <a:lnTo>
                    <a:pt x="7" y="183"/>
                  </a:lnTo>
                  <a:lnTo>
                    <a:pt x="0" y="202"/>
                  </a:lnTo>
                  <a:lnTo>
                    <a:pt x="3" y="209"/>
                  </a:lnTo>
                  <a:lnTo>
                    <a:pt x="8" y="213"/>
                  </a:lnTo>
                  <a:lnTo>
                    <a:pt x="14" y="213"/>
                  </a:lnTo>
                  <a:lnTo>
                    <a:pt x="20" y="213"/>
                  </a:lnTo>
                  <a:lnTo>
                    <a:pt x="26" y="212"/>
                  </a:lnTo>
                  <a:lnTo>
                    <a:pt x="33" y="209"/>
                  </a:lnTo>
                  <a:lnTo>
                    <a:pt x="40" y="208"/>
                  </a:lnTo>
                  <a:lnTo>
                    <a:pt x="46" y="206"/>
                  </a:lnTo>
                  <a:lnTo>
                    <a:pt x="57" y="177"/>
                  </a:lnTo>
                  <a:lnTo>
                    <a:pt x="67" y="149"/>
                  </a:lnTo>
                  <a:lnTo>
                    <a:pt x="77" y="124"/>
                  </a:lnTo>
                  <a:lnTo>
                    <a:pt x="86" y="99"/>
                  </a:lnTo>
                  <a:lnTo>
                    <a:pt x="95" y="75"/>
                  </a:lnTo>
                  <a:lnTo>
                    <a:pt x="103" y="50"/>
                  </a:lnTo>
                  <a:lnTo>
                    <a:pt x="111" y="25"/>
                  </a:lnTo>
                  <a:lnTo>
                    <a:pt x="120" y="0"/>
                  </a:lnTo>
                  <a:lnTo>
                    <a:pt x="116" y="0"/>
                  </a:lnTo>
                  <a:lnTo>
                    <a:pt x="109" y="2"/>
                  </a:lnTo>
                  <a:lnTo>
                    <a:pt x="103" y="5"/>
                  </a:lnTo>
                  <a:lnTo>
                    <a:pt x="96" y="9"/>
                  </a:lnTo>
                  <a:lnTo>
                    <a:pt x="89" y="13"/>
                  </a:lnTo>
                  <a:lnTo>
                    <a:pt x="82" y="17"/>
                  </a:lnTo>
                  <a:lnTo>
                    <a:pt x="75" y="21"/>
                  </a:lnTo>
                  <a:lnTo>
                    <a:pt x="70" y="25"/>
                  </a:lnTo>
                  <a:close/>
                </a:path>
              </a:pathLst>
            </a:custGeom>
            <a:solidFill>
              <a:srgbClr val="FFFFFF"/>
            </a:solidFill>
            <a:ln w="9525">
              <a:noFill/>
              <a:round/>
              <a:headEnd/>
              <a:tailEnd/>
            </a:ln>
          </p:spPr>
          <p:txBody>
            <a:bodyPr/>
            <a:lstStyle/>
            <a:p>
              <a:endParaRPr lang="tr-T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dirty="0" smtClean="0"/>
              <a:t>  </a:t>
            </a:r>
          </a:p>
          <a:p>
            <a:pPr algn="ctr">
              <a:buNone/>
            </a:pPr>
            <a:endParaRPr lang="tr-TR" dirty="0" smtClean="0"/>
          </a:p>
          <a:p>
            <a:pPr algn="ctr">
              <a:buNone/>
            </a:pPr>
            <a:r>
              <a:rPr lang="tr-TR" b="1" dirty="0" smtClean="0">
                <a:solidFill>
                  <a:srgbClr val="C00000"/>
                </a:solidFill>
                <a:effectLst>
                  <a:outerShdw blurRad="38100" dist="38100" dir="2700000" algn="tl">
                    <a:srgbClr val="000000">
                      <a:alpha val="43137"/>
                    </a:srgbClr>
                  </a:outerShdw>
                </a:effectLst>
              </a:rPr>
              <a:t>DOĞRU</a:t>
            </a:r>
            <a:r>
              <a:rPr lang="tr-TR" dirty="0" smtClean="0"/>
              <a:t> BİRŞEYLER YAPMAK İÇİN </a:t>
            </a:r>
            <a:r>
              <a:rPr lang="tr-TR" b="1" dirty="0" smtClean="0">
                <a:solidFill>
                  <a:srgbClr val="C00000"/>
                </a:solidFill>
                <a:effectLst>
                  <a:outerShdw blurRad="38100" dist="38100" dir="2700000" algn="tl">
                    <a:srgbClr val="000000">
                      <a:alpha val="43137"/>
                    </a:srgbClr>
                  </a:outerShdw>
                </a:effectLst>
              </a:rPr>
              <a:t>YANLIŞ</a:t>
            </a:r>
            <a:r>
              <a:rPr lang="tr-TR" dirty="0" smtClean="0"/>
              <a:t>LARIMIZDAN TECRÜBE EDİNİP ONLARI HAYATIMIZDAN ÇIKARMALIYIZ</a:t>
            </a:r>
          </a:p>
          <a:p>
            <a:pPr algn="ctr">
              <a:buNone/>
            </a:pPr>
            <a:endParaRPr lang="tr-TR" dirty="0" smtClean="0"/>
          </a:p>
          <a:p>
            <a:pPr algn="ctr">
              <a:buNone/>
            </a:pPr>
            <a:r>
              <a:rPr lang="tr-TR" dirty="0" smtClean="0"/>
              <a:t>YANLIŞLARIMIZA SON KEZ GÖZ ATALIM…</a:t>
            </a:r>
            <a:endParaRPr lang="tr-TR" dirty="0"/>
          </a:p>
        </p:txBody>
      </p:sp>
      <p:sp>
        <p:nvSpPr>
          <p:cNvPr id="2" name="1 Başlık"/>
          <p:cNvSpPr>
            <a:spLocks noGrp="1"/>
          </p:cNvSpPr>
          <p:nvPr>
            <p:ph type="title"/>
          </p:nvPr>
        </p:nvSpPr>
        <p:spPr/>
        <p:txBody>
          <a:bodyPr/>
          <a:lstStyle/>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marL="342900" indent="-342900">
              <a:spcBef>
                <a:spcPct val="20000"/>
              </a:spcBef>
              <a:buFontTx/>
              <a:buChar char="•"/>
            </a:pPr>
            <a:r>
              <a:rPr lang="tr-TR" dirty="0" smtClean="0"/>
              <a:t>Amaçsız Çalışma</a:t>
            </a:r>
          </a:p>
          <a:p>
            <a:pPr marL="342900" indent="-342900">
              <a:spcBef>
                <a:spcPct val="20000"/>
              </a:spcBef>
              <a:buFontTx/>
              <a:buChar char="•"/>
            </a:pPr>
            <a:r>
              <a:rPr lang="tr-TR" dirty="0" smtClean="0"/>
              <a:t>Plansız, programsız çalışma</a:t>
            </a:r>
          </a:p>
          <a:p>
            <a:pPr marL="342900" indent="-342900">
              <a:spcBef>
                <a:spcPct val="20000"/>
              </a:spcBef>
              <a:buFontTx/>
              <a:buChar char="•"/>
            </a:pPr>
            <a:r>
              <a:rPr lang="tr-TR" dirty="0" smtClean="0"/>
              <a:t>Yatarak uzanarak çalışma</a:t>
            </a:r>
          </a:p>
          <a:p>
            <a:pPr marL="342900" indent="-342900">
              <a:spcBef>
                <a:spcPct val="20000"/>
              </a:spcBef>
              <a:buFontTx/>
              <a:buChar char="•"/>
            </a:pPr>
            <a:r>
              <a:rPr lang="tr-TR" dirty="0" smtClean="0"/>
              <a:t>Evin değişik yerlerinde çalışma</a:t>
            </a:r>
          </a:p>
          <a:p>
            <a:pPr marL="342900" indent="-342900">
              <a:spcBef>
                <a:spcPct val="20000"/>
              </a:spcBef>
              <a:buFontTx/>
              <a:buChar char="•"/>
            </a:pPr>
            <a:r>
              <a:rPr lang="tr-TR" dirty="0" smtClean="0"/>
              <a:t>Müzik dinleyerek veya TV seyrederek çalışma</a:t>
            </a:r>
          </a:p>
          <a:p>
            <a:pPr marL="342900" indent="-342900">
              <a:spcBef>
                <a:spcPct val="20000"/>
              </a:spcBef>
              <a:buFontTx/>
              <a:buChar char="•"/>
            </a:pPr>
            <a:r>
              <a:rPr lang="tr-TR" dirty="0" smtClean="0"/>
              <a:t>Derslere karşı oluşturulan önyargılar</a:t>
            </a:r>
          </a:p>
          <a:p>
            <a:pPr marL="342900" indent="-342900">
              <a:spcBef>
                <a:spcPct val="20000"/>
              </a:spcBef>
              <a:buFontTx/>
              <a:buChar char="•"/>
            </a:pPr>
            <a:r>
              <a:rPr lang="tr-TR" dirty="0" smtClean="0"/>
              <a:t>Kaynaklardan yararlanmama</a:t>
            </a:r>
          </a:p>
          <a:p>
            <a:pPr marL="342900" indent="-342900">
              <a:spcBef>
                <a:spcPct val="20000"/>
              </a:spcBef>
              <a:buFontTx/>
              <a:buChar char="•"/>
            </a:pPr>
            <a:r>
              <a:rPr lang="tr-TR" dirty="0" smtClean="0"/>
              <a:t>Günün farklı saatlerinde çalışma</a:t>
            </a:r>
          </a:p>
          <a:p>
            <a:pPr marL="342900" indent="-342900">
              <a:spcBef>
                <a:spcPct val="20000"/>
              </a:spcBef>
              <a:buFontTx/>
              <a:buChar char="•"/>
            </a:pPr>
            <a:r>
              <a:rPr lang="tr-TR" dirty="0" smtClean="0"/>
              <a:t>Sadece konu çalışması yapma</a:t>
            </a:r>
          </a:p>
          <a:p>
            <a:pPr marL="342900" indent="-342900">
              <a:spcBef>
                <a:spcPct val="20000"/>
              </a:spcBef>
              <a:buFontTx/>
              <a:buChar char="•"/>
            </a:pPr>
            <a:r>
              <a:rPr lang="tr-TR" dirty="0" smtClean="0"/>
              <a:t>Sadece soru çözerek çalışma</a:t>
            </a:r>
          </a:p>
          <a:p>
            <a:endParaRPr lang="tr-TR" dirty="0"/>
          </a:p>
        </p:txBody>
      </p:sp>
      <p:sp>
        <p:nvSpPr>
          <p:cNvPr id="2" name="1 Başlık"/>
          <p:cNvSpPr>
            <a:spLocks noGrp="1"/>
          </p:cNvSpPr>
          <p:nvPr>
            <p:ph type="title"/>
          </p:nvPr>
        </p:nvSpPr>
        <p:spPr/>
        <p:txBody>
          <a:bodyPr>
            <a:noAutofit/>
          </a:bodyPr>
          <a:lstStyle/>
          <a:p>
            <a:pPr algn="ctr"/>
            <a:r>
              <a:rPr lang="tr-TR" sz="4000" b="1" dirty="0" smtClean="0">
                <a:solidFill>
                  <a:srgbClr val="C00000"/>
                </a:solidFill>
                <a:latin typeface="Algerian" pitchFamily="82" charset="0"/>
              </a:rPr>
              <a:t>YANLIŞ ÇALIŞMA ALIŞKANLIKLARI</a:t>
            </a:r>
            <a:endParaRPr lang="tr-TR" sz="4000" b="1" dirty="0">
              <a:solidFill>
                <a:srgbClr val="C00000"/>
              </a:solidFill>
              <a:latin typeface="Algerian" pitchFamily="82"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prstGeom prst="rect">
            <a:avLst/>
          </a:prstGeom>
          <a:noFill/>
          <a:ln w="9525">
            <a:noFill/>
            <a:miter lim="800000"/>
            <a:headEnd/>
            <a:tailEnd/>
          </a:ln>
          <a:effectLst/>
        </p:spPr>
        <p:txBody>
          <a:bodyPr lIns="92075" tIns="46038" rIns="92075" bIns="46038"/>
          <a:lstStyle/>
          <a:p>
            <a:pPr marL="342900" indent="-342900" algn="ctr">
              <a:lnSpc>
                <a:spcPct val="90000"/>
              </a:lnSpc>
              <a:spcBef>
                <a:spcPct val="20000"/>
              </a:spcBef>
              <a:buClr>
                <a:schemeClr val="accent1"/>
              </a:buClr>
              <a:buNone/>
            </a:pPr>
            <a:r>
              <a:rPr lang="tr-TR" sz="4000" b="1" dirty="0" smtClean="0">
                <a:solidFill>
                  <a:srgbClr val="FFFF00"/>
                </a:solidFill>
                <a:latin typeface="Monotype Corsiva" pitchFamily="66" charset="0"/>
              </a:rPr>
              <a:t> </a:t>
            </a:r>
            <a:endParaRPr lang="tr-TR" sz="4000" b="1" dirty="0">
              <a:latin typeface="Monotype Corsiva" pitchFamily="66" charset="0"/>
            </a:endParaRPr>
          </a:p>
        </p:txBody>
      </p:sp>
      <p:sp>
        <p:nvSpPr>
          <p:cNvPr id="2" name="1 Başlık"/>
          <p:cNvSpPr>
            <a:spLocks noGrp="1"/>
          </p:cNvSpPr>
          <p:nvPr>
            <p:ph type="title"/>
          </p:nvPr>
        </p:nvSpPr>
        <p:spPr>
          <a:xfrm>
            <a:off x="467544" y="476672"/>
            <a:ext cx="8229600" cy="1219200"/>
          </a:xfrm>
        </p:spPr>
        <p:txBody>
          <a:bodyPr>
            <a:normAutofit fontScale="90000"/>
          </a:bodyPr>
          <a:lstStyle/>
          <a:p>
            <a:pPr algn="ctr"/>
            <a:r>
              <a:rPr lang="tr-TR" sz="4800" b="1" dirty="0" smtClean="0">
                <a:solidFill>
                  <a:srgbClr val="C00000"/>
                </a:solidFill>
                <a:latin typeface="Algerian" pitchFamily="82" charset="0"/>
              </a:rPr>
              <a:t> </a:t>
            </a:r>
            <a:r>
              <a:rPr lang="tr-TR" sz="4800" b="1" dirty="0" smtClean="0">
                <a:solidFill>
                  <a:srgbClr val="C00000"/>
                </a:solidFill>
                <a:latin typeface="Arial" pitchFamily="34" charset="0"/>
                <a:cs typeface="Arial" pitchFamily="34" charset="0"/>
              </a:rPr>
              <a:t>UNUTMAYIN!!! BAŞARILI</a:t>
            </a:r>
            <a:r>
              <a:rPr kumimoji="1" lang="tr-TR" sz="4000" b="1" dirty="0" smtClean="0">
                <a:solidFill>
                  <a:srgbClr val="C00000"/>
                </a:solidFill>
                <a:latin typeface="Arial" pitchFamily="34" charset="0"/>
                <a:cs typeface="Arial" pitchFamily="34" charset="0"/>
              </a:rPr>
              <a:t> </a:t>
            </a:r>
            <a:r>
              <a:rPr lang="tr-TR" sz="4800" b="1" dirty="0" smtClean="0">
                <a:solidFill>
                  <a:srgbClr val="C00000"/>
                </a:solidFill>
                <a:latin typeface="Arial" pitchFamily="34" charset="0"/>
                <a:cs typeface="Arial" pitchFamily="34" charset="0"/>
              </a:rPr>
              <a:t>OLMAK</a:t>
            </a:r>
            <a:r>
              <a:rPr kumimoji="1" lang="tr-TR" sz="4000" b="1" dirty="0" smtClean="0">
                <a:solidFill>
                  <a:srgbClr val="C00000"/>
                </a:solidFill>
                <a:latin typeface="Arial" pitchFamily="34" charset="0"/>
                <a:cs typeface="Arial" pitchFamily="34" charset="0"/>
              </a:rPr>
              <a:t> </a:t>
            </a:r>
            <a:r>
              <a:rPr lang="tr-TR" sz="4800" b="1" dirty="0" smtClean="0">
                <a:solidFill>
                  <a:srgbClr val="C00000"/>
                </a:solidFill>
                <a:latin typeface="Arial" pitchFamily="34" charset="0"/>
                <a:cs typeface="Arial" pitchFamily="34" charset="0"/>
              </a:rPr>
              <a:t>İÇİN</a:t>
            </a:r>
            <a:endParaRPr lang="tr-TR" dirty="0">
              <a:solidFill>
                <a:srgbClr val="C00000"/>
              </a:solidFill>
              <a:latin typeface="Arial" pitchFamily="34" charset="0"/>
              <a:cs typeface="Arial" pitchFamily="34" charset="0"/>
            </a:endParaRPr>
          </a:p>
        </p:txBody>
      </p:sp>
      <p:pic>
        <p:nvPicPr>
          <p:cNvPr id="7" name="Picture 5" descr="C:\Program Files\Common Files\Microsoft Shared\Clipart\cagcat50\PE01832_.wmf"/>
          <p:cNvPicPr>
            <a:picLocks noChangeAspect="1" noChangeArrowheads="1"/>
          </p:cNvPicPr>
          <p:nvPr/>
        </p:nvPicPr>
        <p:blipFill>
          <a:blip r:embed="rId5" cstate="print">
            <a:lum contrast="-10000"/>
          </a:blip>
          <a:srcRect/>
          <a:stretch>
            <a:fillRect/>
          </a:stretch>
        </p:blipFill>
        <p:spPr bwMode="auto">
          <a:xfrm>
            <a:off x="3275856" y="2209800"/>
            <a:ext cx="2743200" cy="4648200"/>
          </a:xfrm>
          <a:prstGeom prst="rect">
            <a:avLst/>
          </a:prstGeom>
          <a:noFill/>
        </p:spPr>
      </p:pic>
      <p:sp>
        <p:nvSpPr>
          <p:cNvPr id="8" name="AutoShape 7"/>
          <p:cNvSpPr>
            <a:spLocks noChangeArrowheads="1"/>
          </p:cNvSpPr>
          <p:nvPr/>
        </p:nvSpPr>
        <p:spPr bwMode="auto">
          <a:xfrm>
            <a:off x="609600" y="1524000"/>
            <a:ext cx="2514600" cy="2514600"/>
          </a:xfrm>
          <a:prstGeom prst="wedgeRectCallout">
            <a:avLst>
              <a:gd name="adj1" fmla="val 86491"/>
              <a:gd name="adj2" fmla="val 50569"/>
            </a:avLst>
          </a:prstGeom>
          <a:solidFill>
            <a:srgbClr val="00B0F0"/>
          </a:solidFill>
          <a:ln w="9525">
            <a:solidFill>
              <a:schemeClr val="tx1"/>
            </a:solidFill>
            <a:miter lim="800000"/>
            <a:headEnd/>
            <a:tailEnd/>
          </a:ln>
          <a:effectLst/>
        </p:spPr>
        <p:txBody>
          <a:bodyPr anchor="ctr"/>
          <a:lstStyle/>
          <a:p>
            <a:pPr algn="ctr"/>
            <a:r>
              <a:rPr kumimoji="1" lang="tr-TR" sz="3200" b="1" dirty="0">
                <a:solidFill>
                  <a:srgbClr val="002060"/>
                </a:solidFill>
                <a:effectLst>
                  <a:outerShdw blurRad="38100" dist="38100" dir="2700000" algn="tl">
                    <a:srgbClr val="000000"/>
                  </a:outerShdw>
                </a:effectLst>
                <a:latin typeface="Algerian" pitchFamily="82" charset="0"/>
              </a:rPr>
              <a:t>ÇOK</a:t>
            </a:r>
            <a:r>
              <a:rPr kumimoji="1" lang="tr-TR" sz="3600" b="1" dirty="0">
                <a:solidFill>
                  <a:srgbClr val="002060"/>
                </a:solidFill>
                <a:latin typeface="Algerian" pitchFamily="82" charset="0"/>
              </a:rPr>
              <a:t> </a:t>
            </a:r>
            <a:r>
              <a:rPr kumimoji="1" lang="tr-TR" sz="3200" b="1" dirty="0">
                <a:solidFill>
                  <a:srgbClr val="002060"/>
                </a:solidFill>
                <a:latin typeface="Algerian" pitchFamily="82" charset="0"/>
              </a:rPr>
              <a:t>ÇALIŞMAK DEĞİL</a:t>
            </a:r>
          </a:p>
        </p:txBody>
      </p:sp>
      <p:sp>
        <p:nvSpPr>
          <p:cNvPr id="9" name="AutoShape 6"/>
          <p:cNvSpPr>
            <a:spLocks noChangeArrowheads="1"/>
          </p:cNvSpPr>
          <p:nvPr/>
        </p:nvSpPr>
        <p:spPr bwMode="auto">
          <a:xfrm>
            <a:off x="5943600" y="1524000"/>
            <a:ext cx="2514600" cy="2590800"/>
          </a:xfrm>
          <a:prstGeom prst="wedgeRectCallout">
            <a:avLst>
              <a:gd name="adj1" fmla="val -109218"/>
              <a:gd name="adj2" fmla="val 48653"/>
            </a:avLst>
          </a:prstGeom>
          <a:solidFill>
            <a:srgbClr val="00B0F0"/>
          </a:solidFill>
          <a:ln w="9525">
            <a:solidFill>
              <a:schemeClr val="tx1"/>
            </a:solidFill>
            <a:miter lim="800000"/>
            <a:headEnd/>
            <a:tailEnd/>
          </a:ln>
          <a:effectLst/>
        </p:spPr>
        <p:txBody>
          <a:bodyPr anchor="ctr"/>
          <a:lstStyle/>
          <a:p>
            <a:pPr algn="ctr"/>
            <a:r>
              <a:rPr kumimoji="1" lang="tr-TR" sz="3200" b="1" dirty="0">
                <a:solidFill>
                  <a:srgbClr val="002060"/>
                </a:solidFill>
                <a:effectLst>
                  <a:outerShdw blurRad="38100" dist="38100" dir="2700000" algn="tl">
                    <a:srgbClr val="000000"/>
                  </a:outerShdw>
                </a:effectLst>
                <a:latin typeface="Algerian" pitchFamily="82" charset="0"/>
              </a:rPr>
              <a:t>ETKİLİ</a:t>
            </a:r>
            <a:r>
              <a:rPr kumimoji="1" lang="tr-TR" sz="3200" b="1" dirty="0">
                <a:solidFill>
                  <a:srgbClr val="002060"/>
                </a:solidFill>
                <a:latin typeface="Algerian" pitchFamily="82" charset="0"/>
              </a:rPr>
              <a:t> ÇALIŞMAK GEREKİR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75"/>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8" fill="hold">
                            <p:stCondLst>
                              <p:cond delay="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LAP.WAV"/>
                                        </p:tgtEl>
                                      </p:cMediaNode>
                                    </p:audio>
                                  </p:subTnLst>
                                </p:cTn>
                              </p:par>
                            </p:childTnLst>
                          </p:cTn>
                        </p:par>
                        <p:par>
                          <p:cTn id="13" fill="hold">
                            <p:stCondLst>
                              <p:cond delay="500"/>
                            </p:stCondLst>
                            <p:childTnLst>
                              <p:par>
                                <p:cTn id="14" presetID="22" presetClass="entr" presetSubtype="2" fill="hold" grpId="0" nodeType="afterEffect">
                                  <p:stCondLst>
                                    <p:cond delay="0"/>
                                  </p:stCondLst>
                                  <p:iterate type="lt">
                                    <p:tmPct val="100000"/>
                                  </p:iterate>
                                  <p:childTnLst>
                                    <p:set>
                                      <p:cBhvr>
                                        <p:cTn id="15" dur="1" fill="hold">
                                          <p:stCondLst>
                                            <p:cond delay="0"/>
                                          </p:stCondLst>
                                        </p:cTn>
                                        <p:tgtEl>
                                          <p:spTgt spid="8"/>
                                        </p:tgtEl>
                                        <p:attrNameLst>
                                          <p:attrName>style.visibility</p:attrName>
                                        </p:attrNameLst>
                                      </p:cBhvr>
                                      <p:to>
                                        <p:strVal val="visible"/>
                                      </p:to>
                                    </p:set>
                                    <p:animEffect transition="in" filter="wipe(right)">
                                      <p:cBhvr>
                                        <p:cTn id="16" dur="75"/>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4" name="TYPE.WAV"/>
                                        </p:tgtEl>
                                      </p:cMediaNode>
                                    </p:audio>
                                  </p:subTnLst>
                                </p:cTn>
                              </p:par>
                            </p:childTnLst>
                          </p:cTn>
                        </p:par>
                        <p:par>
                          <p:cTn id="17" fill="hold">
                            <p:stCondLst>
                              <p:cond delay="1700"/>
                            </p:stCondLst>
                            <p:childTnLst>
                              <p:par>
                                <p:cTn id="18" presetID="22" presetClass="entr" presetSubtype="2" fill="hold" grpId="0" nodeType="afterEffect">
                                  <p:stCondLst>
                                    <p:cond delay="0"/>
                                  </p:stCondLst>
                                  <p:iterate type="lt">
                                    <p:tmPct val="100000"/>
                                  </p:iterate>
                                  <p:childTnLst>
                                    <p:set>
                                      <p:cBhvr>
                                        <p:cTn id="19" dur="1" fill="hold">
                                          <p:stCondLst>
                                            <p:cond delay="0"/>
                                          </p:stCondLst>
                                        </p:cTn>
                                        <p:tgtEl>
                                          <p:spTgt spid="9"/>
                                        </p:tgtEl>
                                        <p:attrNameLst>
                                          <p:attrName>style.visibility</p:attrName>
                                        </p:attrNameLst>
                                      </p:cBhvr>
                                      <p:to>
                                        <p:strVal val="visible"/>
                                      </p:to>
                                    </p:set>
                                    <p:animEffect transition="in" filter="wipe(right)">
                                      <p:cBhvr>
                                        <p:cTn id="20" dur="75"/>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P spid="8" grpId="0" animBg="1" autoUpdateAnimBg="0"/>
      <p:bldP spid="9"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pPr>
              <a:buNone/>
            </a:pPr>
            <a:endParaRPr lang="tr-TR" sz="3600" b="1" dirty="0" smtClean="0">
              <a:solidFill>
                <a:srgbClr val="002060"/>
              </a:solidFill>
            </a:endParaRPr>
          </a:p>
          <a:p>
            <a:pPr algn="ctr"/>
            <a:r>
              <a:rPr lang="tr-TR" b="1" dirty="0" smtClean="0">
                <a:solidFill>
                  <a:srgbClr val="002060"/>
                </a:solidFill>
                <a:effectLst>
                  <a:outerShdw blurRad="38100" dist="38100" dir="2700000" algn="tl">
                    <a:srgbClr val="000000">
                      <a:alpha val="43137"/>
                    </a:srgbClr>
                  </a:outerShdw>
                </a:effectLst>
              </a:rPr>
              <a:t>Dağ tepesinde bir çam olamazsan</a:t>
            </a:r>
          </a:p>
          <a:p>
            <a:pPr algn="ctr"/>
            <a:r>
              <a:rPr lang="tr-TR" b="1" dirty="0" smtClean="0">
                <a:solidFill>
                  <a:srgbClr val="002060"/>
                </a:solidFill>
                <a:effectLst>
                  <a:outerShdw blurRad="38100" dist="38100" dir="2700000" algn="tl">
                    <a:srgbClr val="000000">
                      <a:alpha val="43137"/>
                    </a:srgbClr>
                  </a:outerShdw>
                </a:effectLst>
              </a:rPr>
              <a:t>Vadide bir çalı ol; fakat</a:t>
            </a:r>
          </a:p>
          <a:p>
            <a:pPr algn="ctr"/>
            <a:r>
              <a:rPr lang="tr-TR" b="1" dirty="0" smtClean="0">
                <a:solidFill>
                  <a:srgbClr val="002060"/>
                </a:solidFill>
                <a:effectLst>
                  <a:outerShdw blurRad="38100" dist="38100" dir="2700000" algn="tl">
                    <a:srgbClr val="000000">
                      <a:alpha val="43137"/>
                    </a:srgbClr>
                  </a:outerShdw>
                </a:effectLst>
              </a:rPr>
              <a:t>Dere kenarındaki en küçük çalı sen olmalısın.</a:t>
            </a:r>
          </a:p>
          <a:p>
            <a:pPr algn="ctr"/>
            <a:r>
              <a:rPr lang="tr-TR" b="1" dirty="0" smtClean="0">
                <a:solidFill>
                  <a:srgbClr val="002060"/>
                </a:solidFill>
                <a:effectLst>
                  <a:outerShdw blurRad="38100" dist="38100" dir="2700000" algn="tl">
                    <a:srgbClr val="000000">
                      <a:alpha val="43137"/>
                    </a:srgbClr>
                  </a:outerShdw>
                </a:effectLst>
              </a:rPr>
              <a:t>Ağaç olamazsan çalı ol.</a:t>
            </a:r>
          </a:p>
          <a:p>
            <a:pPr algn="ctr"/>
            <a:r>
              <a:rPr lang="tr-TR" b="1" dirty="0" smtClean="0">
                <a:solidFill>
                  <a:srgbClr val="002060"/>
                </a:solidFill>
                <a:effectLst>
                  <a:outerShdw blurRad="38100" dist="38100" dir="2700000" algn="tl">
                    <a:srgbClr val="000000">
                      <a:alpha val="43137"/>
                    </a:srgbClr>
                  </a:outerShdw>
                </a:effectLst>
              </a:rPr>
              <a:t>Çalı olamazsan bir ot parçası ol, bir yola neşe ver.</a:t>
            </a:r>
          </a:p>
          <a:p>
            <a:pPr algn="ctr"/>
            <a:r>
              <a:rPr lang="tr-TR" b="1" dirty="0" smtClean="0">
                <a:solidFill>
                  <a:srgbClr val="002060"/>
                </a:solidFill>
                <a:effectLst>
                  <a:outerShdw blurRad="38100" dist="38100" dir="2700000" algn="tl">
                    <a:srgbClr val="000000">
                      <a:alpha val="43137"/>
                    </a:srgbClr>
                  </a:outerShdw>
                </a:effectLst>
              </a:rPr>
              <a:t>Bir mis çiçeği olamazsan bir saz ol; fakat</a:t>
            </a:r>
          </a:p>
          <a:p>
            <a:pPr algn="ctr"/>
            <a:r>
              <a:rPr lang="tr-TR" b="1" dirty="0" smtClean="0">
                <a:solidFill>
                  <a:srgbClr val="002060"/>
                </a:solidFill>
                <a:effectLst>
                  <a:outerShdw blurRad="38100" dist="38100" dir="2700000" algn="tl">
                    <a:srgbClr val="000000">
                      <a:alpha val="43137"/>
                    </a:srgbClr>
                  </a:outerShdw>
                </a:effectLst>
              </a:rPr>
              <a:t>Gölün içindeki en canlı saz sen olmalısın.</a:t>
            </a:r>
          </a:p>
          <a:p>
            <a:pPr algn="ctr"/>
            <a:r>
              <a:rPr lang="tr-TR" b="1" dirty="0" smtClean="0">
                <a:solidFill>
                  <a:srgbClr val="002060"/>
                </a:solidFill>
                <a:effectLst>
                  <a:outerShdw blurRad="38100" dist="38100" dir="2700000" algn="tl">
                    <a:srgbClr val="000000">
                      <a:alpha val="43137"/>
                    </a:srgbClr>
                  </a:outerShdw>
                </a:effectLst>
              </a:rPr>
              <a:t>Hepimiz kaptan olamayız, tayfa olmaya mecburuz, </a:t>
            </a:r>
          </a:p>
          <a:p>
            <a:pPr algn="ctr"/>
            <a:r>
              <a:rPr lang="tr-TR" b="1" dirty="0" smtClean="0">
                <a:solidFill>
                  <a:srgbClr val="002060"/>
                </a:solidFill>
                <a:effectLst>
                  <a:outerShdw blurRad="38100" dist="38100" dir="2700000" algn="tl">
                    <a:srgbClr val="000000">
                      <a:alpha val="43137"/>
                    </a:srgbClr>
                  </a:outerShdw>
                </a:effectLst>
              </a:rPr>
              <a:t>Burada hepimiz için bir şeyler var.</a:t>
            </a:r>
          </a:p>
          <a:p>
            <a:pPr algn="ctr"/>
            <a:r>
              <a:rPr lang="tr-TR" b="1" dirty="0" smtClean="0">
                <a:solidFill>
                  <a:srgbClr val="002060"/>
                </a:solidFill>
                <a:effectLst>
                  <a:outerShdw blurRad="38100" dist="38100" dir="2700000" algn="tl">
                    <a:srgbClr val="000000">
                      <a:alpha val="43137"/>
                    </a:srgbClr>
                  </a:outerShdw>
                </a:effectLst>
              </a:rPr>
              <a:t>Yapacak büyük işler var, küçük işler var.</a:t>
            </a:r>
          </a:p>
          <a:p>
            <a:pPr algn="ctr"/>
            <a:r>
              <a:rPr lang="tr-TR" b="1" dirty="0" smtClean="0">
                <a:solidFill>
                  <a:srgbClr val="002060"/>
                </a:solidFill>
                <a:effectLst>
                  <a:outerShdw blurRad="38100" dist="38100" dir="2700000" algn="tl">
                    <a:srgbClr val="000000">
                      <a:alpha val="43137"/>
                    </a:srgbClr>
                  </a:outerShdw>
                </a:effectLst>
              </a:rPr>
              <a:t>Yapacağımız iş, bize en yakın olan iştir.</a:t>
            </a:r>
          </a:p>
          <a:p>
            <a:pPr algn="ctr"/>
            <a:r>
              <a:rPr lang="tr-TR" b="1" dirty="0" smtClean="0">
                <a:solidFill>
                  <a:srgbClr val="002060"/>
                </a:solidFill>
                <a:effectLst>
                  <a:outerShdw blurRad="38100" dist="38100" dir="2700000" algn="tl">
                    <a:srgbClr val="000000">
                      <a:alpha val="43137"/>
                    </a:srgbClr>
                  </a:outerShdw>
                </a:effectLst>
              </a:rPr>
              <a:t>Cadde olamazsan patika ol ,</a:t>
            </a:r>
          </a:p>
          <a:p>
            <a:pPr algn="ctr"/>
            <a:r>
              <a:rPr lang="tr-TR" b="1" dirty="0" smtClean="0">
                <a:solidFill>
                  <a:srgbClr val="002060"/>
                </a:solidFill>
                <a:effectLst>
                  <a:outerShdw blurRad="38100" dist="38100" dir="2700000" algn="tl">
                    <a:srgbClr val="000000">
                      <a:alpha val="43137"/>
                    </a:srgbClr>
                  </a:outerShdw>
                </a:effectLst>
              </a:rPr>
              <a:t>Güneş olamazsan yıldız ol;</a:t>
            </a:r>
          </a:p>
          <a:p>
            <a:pPr algn="ctr"/>
            <a:r>
              <a:rPr lang="tr-TR" b="1" dirty="0" smtClean="0">
                <a:solidFill>
                  <a:srgbClr val="002060"/>
                </a:solidFill>
                <a:effectLst>
                  <a:outerShdw blurRad="38100" dist="38100" dir="2700000" algn="tl">
                    <a:srgbClr val="000000">
                      <a:alpha val="43137"/>
                    </a:srgbClr>
                  </a:outerShdw>
                </a:effectLst>
              </a:rPr>
              <a:t>Kazanmak ya da kaybetmek ölçü değildir.</a:t>
            </a:r>
          </a:p>
          <a:p>
            <a:pPr algn="ctr"/>
            <a:r>
              <a:rPr lang="tr-TR" sz="3600" b="1" dirty="0" smtClean="0">
                <a:solidFill>
                  <a:srgbClr val="002060"/>
                </a:solidFill>
                <a:effectLst>
                  <a:outerShdw blurRad="38100" dist="38100" dir="2700000" algn="tl">
                    <a:srgbClr val="000000">
                      <a:alpha val="43137"/>
                    </a:srgbClr>
                  </a:outerShdw>
                </a:effectLst>
              </a:rPr>
              <a:t>SEN</a:t>
            </a:r>
            <a:r>
              <a:rPr lang="tr-TR" b="1" dirty="0" smtClean="0">
                <a:solidFill>
                  <a:srgbClr val="002060"/>
                </a:solidFill>
                <a:effectLst>
                  <a:outerShdw blurRad="38100" dist="38100" dir="2700000" algn="tl">
                    <a:srgbClr val="000000">
                      <a:alpha val="43137"/>
                    </a:srgbClr>
                  </a:outerShdw>
                </a:effectLst>
              </a:rPr>
              <a:t> her neysen onun </a:t>
            </a:r>
            <a:r>
              <a:rPr lang="tr-TR" sz="3600" b="1" dirty="0" smtClean="0">
                <a:solidFill>
                  <a:srgbClr val="002060"/>
                </a:solidFill>
                <a:effectLst>
                  <a:outerShdw blurRad="38100" dist="38100" dir="2700000" algn="tl">
                    <a:srgbClr val="000000">
                      <a:alpha val="43137"/>
                    </a:srgbClr>
                  </a:outerShdw>
                </a:effectLst>
              </a:rPr>
              <a:t>EN İYİSİ</a:t>
            </a:r>
            <a:r>
              <a:rPr lang="tr-TR" b="1" dirty="0" smtClean="0">
                <a:solidFill>
                  <a:srgbClr val="002060"/>
                </a:solidFill>
                <a:effectLst>
                  <a:outerShdw blurRad="38100" dist="38100" dir="2700000" algn="tl">
                    <a:srgbClr val="000000">
                      <a:alpha val="43137"/>
                    </a:srgbClr>
                  </a:outerShdw>
                </a:effectLst>
              </a:rPr>
              <a:t> olmalısın.</a:t>
            </a:r>
            <a:endParaRPr lang="tr-TR" dirty="0">
              <a:solidFill>
                <a:srgbClr val="002060"/>
              </a:solidFill>
              <a:effectLst>
                <a:outerShdw blurRad="38100" dist="38100" dir="2700000" algn="tl">
                  <a:srgbClr val="000000">
                    <a:alpha val="43137"/>
                  </a:srgbClr>
                </a:outerShdw>
              </a:effectLst>
            </a:endParaRPr>
          </a:p>
        </p:txBody>
      </p:sp>
      <p:sp>
        <p:nvSpPr>
          <p:cNvPr id="2" name="1 Başlık"/>
          <p:cNvSpPr>
            <a:spLocks noGrp="1"/>
          </p:cNvSpPr>
          <p:nvPr>
            <p:ph type="title"/>
          </p:nvPr>
        </p:nvSpPr>
        <p:spPr/>
        <p:txBody>
          <a:bodyPr/>
          <a:lstStyle/>
          <a:p>
            <a:pPr algn="ctr"/>
            <a:r>
              <a:rPr lang="tr-TR" sz="4800" b="1" dirty="0" smtClean="0">
                <a:solidFill>
                  <a:schemeClr val="accent6">
                    <a:lumMod val="75000"/>
                  </a:schemeClr>
                </a:solidFill>
                <a:latin typeface="Algerian" pitchFamily="82" charset="0"/>
              </a:rPr>
              <a:t>EN İYİSİ</a:t>
            </a:r>
            <a:endParaRPr lang="tr-TR" dirty="0">
              <a:solidFill>
                <a:schemeClr val="accent6">
                  <a:lumMod val="75000"/>
                </a:schemeClr>
              </a:solidFill>
              <a:latin typeface="Algerian" pitchFamily="8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t>Hasta ne konuşuyor, ne de söylenenleri anlıyor. Bazen saatlerce anlaşılmaz şeyler geveliyor.Zaman yer ya da kişi kavramı yok. Yalnız nasıl oluyorsa, kendi adı söylendiğinde tepki veriyor. Son altı aydır onun yanındayım, ne görünüşü için bir çaba sarf ediyor, ne de bakım yapılırken yardımcı oluyor.</a:t>
            </a:r>
          </a:p>
          <a:p>
            <a:endParaRPr lang="tr-TR" dirty="0"/>
          </a:p>
        </p:txBody>
      </p:sp>
      <p:sp>
        <p:nvSpPr>
          <p:cNvPr id="2" name="1 Başlık"/>
          <p:cNvSpPr>
            <a:spLocks noGrp="1"/>
          </p:cNvSpPr>
          <p:nvPr>
            <p:ph type="title"/>
          </p:nvPr>
        </p:nvSpPr>
        <p:spPr/>
        <p:txBody>
          <a:bodyPr/>
          <a:lstStyle/>
          <a:p>
            <a:r>
              <a:rPr lang="tr-TR" dirty="0" smtClean="0"/>
              <a:t>Kısa Bir Mola</a:t>
            </a:r>
            <a:endParaRPr lang="tr-TR" dirty="0"/>
          </a:p>
        </p:txBody>
      </p:sp>
      <p:pic>
        <p:nvPicPr>
          <p:cNvPr id="4" name="Picture 5" descr="D:\EMRAHIN\REHBERLİK ÇALIŞMALARI\okul panosu\Resim5.png"/>
          <p:cNvPicPr>
            <a:picLocks noChangeAspect="1" noChangeArrowheads="1"/>
          </p:cNvPicPr>
          <p:nvPr/>
        </p:nvPicPr>
        <p:blipFill>
          <a:blip r:embed="rId2" cstate="print"/>
          <a:srcRect/>
          <a:stretch>
            <a:fillRect/>
          </a:stretch>
        </p:blipFill>
        <p:spPr bwMode="auto">
          <a:xfrm>
            <a:off x="-112713" y="-65088"/>
            <a:ext cx="9371013" cy="6989763"/>
          </a:xfrm>
          <a:prstGeom prst="rect">
            <a:avLst/>
          </a:prstGeom>
          <a:noFill/>
          <a:ln w="9525">
            <a:noFill/>
            <a:miter lim="800000"/>
            <a:headEnd/>
            <a:tailEnd/>
          </a:ln>
        </p:spPr>
      </p:pic>
      <p:pic>
        <p:nvPicPr>
          <p:cNvPr id="5" name="4 Resim" descr="FSB Amblem.jpg"/>
          <p:cNvPicPr>
            <a:picLocks noChangeAspect="1"/>
          </p:cNvPicPr>
          <p:nvPr/>
        </p:nvPicPr>
        <p:blipFill>
          <a:blip r:embed="rId3" cstate="print"/>
          <a:stretch>
            <a:fillRect/>
          </a:stretch>
        </p:blipFill>
        <p:spPr>
          <a:xfrm>
            <a:off x="8172400" y="260648"/>
            <a:ext cx="971600" cy="115212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5400" b="1" dirty="0" smtClean="0">
                <a:solidFill>
                  <a:srgbClr val="C00000"/>
                </a:solidFill>
                <a:effectLst>
                  <a:outerShdw blurRad="38100" dist="38100" dir="2700000" algn="tl">
                    <a:srgbClr val="000000">
                      <a:alpha val="43137"/>
                    </a:srgbClr>
                  </a:outerShdw>
                </a:effectLst>
                <a:latin typeface="Algerian" pitchFamily="82" charset="0"/>
              </a:rPr>
              <a:t>DİLEDİĞİNİZ ÜNİVERSİTELERE ULAŞMANIZ DİLEĞİYLE…</a:t>
            </a:r>
          </a:p>
          <a:p>
            <a:pPr algn="ctr">
              <a:buNone/>
            </a:pPr>
            <a:endParaRPr lang="tr-TR" sz="5400" b="1" dirty="0">
              <a:solidFill>
                <a:srgbClr val="C00000"/>
              </a:solidFill>
              <a:effectLst>
                <a:outerShdw blurRad="38100" dist="38100" dir="2700000" algn="tl">
                  <a:srgbClr val="000000">
                    <a:alpha val="43137"/>
                  </a:srgbClr>
                </a:outerShdw>
              </a:effectLst>
              <a:latin typeface="Algerian" pitchFamily="82" charset="0"/>
            </a:endParaRPr>
          </a:p>
        </p:txBody>
      </p:sp>
      <p:sp>
        <p:nvSpPr>
          <p:cNvPr id="2" name="1 Başlık"/>
          <p:cNvSpPr>
            <a:spLocks noGrp="1"/>
          </p:cNvSpPr>
          <p:nvPr>
            <p:ph type="title"/>
          </p:nvPr>
        </p:nvSpPr>
        <p:spPr/>
        <p:txBody>
          <a:bodyPr/>
          <a:lstStyle/>
          <a:p>
            <a:endParaRPr lang="tr-T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7200" b="1" dirty="0" smtClean="0">
                <a:solidFill>
                  <a:srgbClr val="C00000"/>
                </a:solidFill>
                <a:effectLst>
                  <a:outerShdw blurRad="38100" dist="38100" dir="2700000" algn="tl">
                    <a:srgbClr val="000000">
                      <a:alpha val="43137"/>
                    </a:srgbClr>
                  </a:outerShdw>
                </a:effectLst>
                <a:latin typeface="Algerian" pitchFamily="82" charset="0"/>
              </a:rPr>
              <a:t> DİNLEDİĞİNİZ İÇİN TEŞEKKÜRLER</a:t>
            </a:r>
            <a:endParaRPr lang="tr-TR" sz="7200" b="1" dirty="0">
              <a:solidFill>
                <a:srgbClr val="C00000"/>
              </a:solidFill>
              <a:effectLst>
                <a:outerShdw blurRad="38100" dist="38100" dir="2700000" algn="tl">
                  <a:srgbClr val="000000">
                    <a:alpha val="43137"/>
                  </a:srgbClr>
                </a:outerShdw>
              </a:effectLst>
              <a:latin typeface="Algerian" pitchFamily="8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Hüseyin\Desktop\Her Konudan Sunumlarr\verimli-ders-calisma-nedir-263x300.png"/>
          <p:cNvPicPr>
            <a:picLocks noGrp="1" noChangeAspect="1" noChangeArrowheads="1"/>
          </p:cNvPicPr>
          <p:nvPr>
            <p:ph idx="1"/>
          </p:nvPr>
        </p:nvPicPr>
        <p:blipFill>
          <a:blip r:embed="rId2" cstate="print"/>
          <a:srcRect/>
          <a:stretch>
            <a:fillRect/>
          </a:stretch>
        </p:blipFill>
        <p:spPr bwMode="auto">
          <a:xfrm>
            <a:off x="179512" y="130852"/>
            <a:ext cx="8784976" cy="65385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800" b="1" dirty="0" smtClean="0">
                <a:solidFill>
                  <a:srgbClr val="6D0711"/>
                </a:solidFill>
                <a:effectLst/>
                <a:cs typeface="Arial" pitchFamily="34" charset="0"/>
              </a:rPr>
              <a:t>Ders çalışma ve başarılı olma konusunda her zaman çeşitli şikayetler vardır. </a:t>
            </a:r>
            <a:endParaRPr lang="tr-TR" sz="2800" b="1" dirty="0">
              <a:solidFill>
                <a:srgbClr val="6D0711"/>
              </a:solidFill>
              <a:effectLst/>
              <a:cs typeface="Arial" pitchFamily="34" charset="0"/>
            </a:endParaRPr>
          </a:p>
        </p:txBody>
      </p:sp>
      <p:sp>
        <p:nvSpPr>
          <p:cNvPr id="4" name="3 Yuvarlatılmış Dikdörtgen"/>
          <p:cNvSpPr/>
          <p:nvPr/>
        </p:nvSpPr>
        <p:spPr>
          <a:xfrm rot="19898322">
            <a:off x="464614" y="2211883"/>
            <a:ext cx="3672408" cy="1218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latin typeface="Comic Sans MS" pitchFamily="66" charset="0"/>
              </a:rPr>
              <a:t>Bir kısmınız ders çalışmaya</a:t>
            </a:r>
          </a:p>
          <a:p>
            <a:pPr algn="ctr"/>
            <a:r>
              <a:rPr lang="tr-TR" dirty="0" smtClean="0">
                <a:solidFill>
                  <a:srgbClr val="002060"/>
                </a:solidFill>
                <a:latin typeface="Comic Sans MS" pitchFamily="66" charset="0"/>
              </a:rPr>
              <a:t> başlamakta güçlük çekerken</a:t>
            </a:r>
          </a:p>
        </p:txBody>
      </p:sp>
      <p:sp>
        <p:nvSpPr>
          <p:cNvPr id="7" name="6 Yuvarlatılmış Dikdörtgen"/>
          <p:cNvSpPr/>
          <p:nvPr/>
        </p:nvSpPr>
        <p:spPr>
          <a:xfrm rot="19898322">
            <a:off x="2566826" y="2784413"/>
            <a:ext cx="3672408" cy="1277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latin typeface="Comic Sans MS" pitchFamily="66" charset="0"/>
              </a:rPr>
              <a:t>Bir kısmınız çalışma esnasında derse konsantre olamazken</a:t>
            </a:r>
            <a:endParaRPr lang="tr-TR" dirty="0">
              <a:solidFill>
                <a:srgbClr val="002060"/>
              </a:solidFill>
              <a:latin typeface="Comic Sans MS" pitchFamily="66" charset="0"/>
            </a:endParaRPr>
          </a:p>
        </p:txBody>
      </p:sp>
      <p:sp>
        <p:nvSpPr>
          <p:cNvPr id="6" name="5 Yuvarlatılmış Dikdörtgen"/>
          <p:cNvSpPr/>
          <p:nvPr/>
        </p:nvSpPr>
        <p:spPr>
          <a:xfrm rot="19898322">
            <a:off x="4497063" y="3508026"/>
            <a:ext cx="3672408" cy="1218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2060"/>
                </a:solidFill>
                <a:latin typeface="Comic Sans MS" pitchFamily="66" charset="0"/>
              </a:rPr>
              <a:t>Bir kısmınız da çalıştığı halde </a:t>
            </a:r>
          </a:p>
          <a:p>
            <a:pPr algn="ctr"/>
            <a:r>
              <a:rPr lang="tr-TR" dirty="0" smtClean="0">
                <a:solidFill>
                  <a:srgbClr val="002060"/>
                </a:solidFill>
                <a:latin typeface="Comic Sans MS" pitchFamily="66" charset="0"/>
              </a:rPr>
              <a:t>başarılı olamamaktadır</a:t>
            </a:r>
            <a:endParaRPr lang="tr-TR" sz="4400" dirty="0">
              <a:solidFill>
                <a:srgbClr val="002060"/>
              </a:solidFill>
              <a:latin typeface="Comic Sans MS" pitchFamily="66" charset="0"/>
            </a:endParaRPr>
          </a:p>
        </p:txBody>
      </p:sp>
      <p:sp>
        <p:nvSpPr>
          <p:cNvPr id="8" name="7 Sağ Ok"/>
          <p:cNvSpPr/>
          <p:nvPr/>
        </p:nvSpPr>
        <p:spPr>
          <a:xfrm>
            <a:off x="5508104" y="5517232"/>
            <a:ext cx="316835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002060"/>
                </a:solidFill>
              </a:rPr>
              <a:t>Sebep ne olabilir?</a:t>
            </a:r>
            <a:endParaRPr lang="tr-TR"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dirty="0" smtClean="0">
                <a:latin typeface="+mj-lt"/>
              </a:rPr>
              <a:t>Neden çalışmanız gerektiği konusunda tanımlanmış bir amacınızın olmaması</a:t>
            </a:r>
          </a:p>
          <a:p>
            <a:endParaRPr lang="tr-TR" dirty="0" smtClean="0">
              <a:latin typeface="+mj-lt"/>
            </a:endParaRPr>
          </a:p>
          <a:p>
            <a:r>
              <a:rPr lang="tr-TR" dirty="0" smtClean="0">
                <a:latin typeface="+mj-lt"/>
              </a:rPr>
              <a:t>Plansız ve programsız çalışma</a:t>
            </a:r>
          </a:p>
          <a:p>
            <a:endParaRPr lang="tr-TR" dirty="0" smtClean="0">
              <a:latin typeface="+mj-lt"/>
            </a:endParaRPr>
          </a:p>
          <a:p>
            <a:r>
              <a:rPr lang="tr-TR" dirty="0" smtClean="0">
                <a:latin typeface="+mj-lt"/>
              </a:rPr>
              <a:t>Evin değişik yerlerinde çalışma</a:t>
            </a:r>
          </a:p>
          <a:p>
            <a:endParaRPr lang="tr-TR" dirty="0" smtClean="0">
              <a:latin typeface="+mj-lt"/>
            </a:endParaRPr>
          </a:p>
          <a:p>
            <a:r>
              <a:rPr lang="tr-TR" dirty="0" smtClean="0">
                <a:latin typeface="+mj-lt"/>
              </a:rPr>
              <a:t>Yatarak uzanarak çalışma</a:t>
            </a:r>
          </a:p>
          <a:p>
            <a:endParaRPr lang="tr-TR" dirty="0" smtClean="0">
              <a:latin typeface="+mj-lt"/>
            </a:endParaRPr>
          </a:p>
          <a:p>
            <a:r>
              <a:rPr lang="tr-TR" dirty="0" smtClean="0">
                <a:latin typeface="+mj-lt"/>
              </a:rPr>
              <a:t>Kaynaklardan yararlanmama</a:t>
            </a:r>
          </a:p>
          <a:p>
            <a:endParaRPr lang="tr-TR" dirty="0" smtClean="0">
              <a:latin typeface="+mj-lt"/>
            </a:endParaRPr>
          </a:p>
          <a:p>
            <a:r>
              <a:rPr lang="tr-TR" dirty="0" smtClean="0">
                <a:latin typeface="+mj-lt"/>
              </a:rPr>
              <a:t>Derslerden korkma, anlayamadığı dersi bırakma</a:t>
            </a:r>
          </a:p>
          <a:p>
            <a:endParaRPr lang="tr-TR" dirty="0" smtClean="0">
              <a:latin typeface="+mj-lt"/>
            </a:endParaRPr>
          </a:p>
          <a:p>
            <a:r>
              <a:rPr lang="tr-TR" dirty="0" smtClean="0">
                <a:latin typeface="+mj-lt"/>
              </a:rPr>
              <a:t>Dersle ilgili ön yargılar gibi bir çok sebep var.</a:t>
            </a:r>
          </a:p>
          <a:p>
            <a:endParaRPr lang="tr-TR" dirty="0" smtClean="0">
              <a:latin typeface="Arial" charset="0"/>
            </a:endParaRPr>
          </a:p>
          <a:p>
            <a:endParaRPr lang="tr-TR" dirty="0" smtClean="0">
              <a:latin typeface="Arial" charset="0"/>
            </a:endParaRPr>
          </a:p>
          <a:p>
            <a:endParaRPr lang="tr-TR" dirty="0" smtClean="0">
              <a:latin typeface="Arial" charset="0"/>
            </a:endParaRPr>
          </a:p>
          <a:p>
            <a:endParaRPr lang="tr-TR" dirty="0"/>
          </a:p>
        </p:txBody>
      </p:sp>
      <p:sp>
        <p:nvSpPr>
          <p:cNvPr id="2" name="1 Başlık"/>
          <p:cNvSpPr>
            <a:spLocks noGrp="1"/>
          </p:cNvSpPr>
          <p:nvPr>
            <p:ph type="title"/>
          </p:nvPr>
        </p:nvSpPr>
        <p:spPr/>
        <p:txBody>
          <a:bodyPr>
            <a:normAutofit/>
          </a:bodyPr>
          <a:lstStyle/>
          <a:p>
            <a:pPr algn="ctr"/>
            <a:r>
              <a:rPr kumimoji="1" lang="tr-TR" sz="4800" dirty="0" err="1" smtClean="0">
                <a:solidFill>
                  <a:srgbClr val="C00000"/>
                </a:solidFill>
                <a:effectLst>
                  <a:outerShdw blurRad="38100" dist="38100" dir="2700000" algn="tl">
                    <a:srgbClr val="FFFFFF"/>
                  </a:outerShdw>
                </a:effectLst>
                <a:latin typeface="Algerian" pitchFamily="82" charset="0"/>
              </a:rPr>
              <a:t>BaŞLIca</a:t>
            </a:r>
            <a:r>
              <a:rPr kumimoji="1" lang="tr-TR" sz="4800" dirty="0" smtClean="0">
                <a:solidFill>
                  <a:srgbClr val="C00000"/>
                </a:solidFill>
                <a:effectLst>
                  <a:outerShdw blurRad="38100" dist="38100" dir="2700000" algn="tl">
                    <a:srgbClr val="FFFFFF"/>
                  </a:outerShdw>
                </a:effectLst>
                <a:latin typeface="Algerian" pitchFamily="82" charset="0"/>
              </a:rPr>
              <a:t> Sebepler</a:t>
            </a:r>
            <a:endParaRPr lang="tr-TR" dirty="0">
              <a:solidFill>
                <a:srgbClr val="C00000"/>
              </a:solidFill>
              <a:latin typeface="Algerian" pitchFamily="82"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TotalTime>
  <Words>1240</Words>
  <Application>Microsoft Office PowerPoint</Application>
  <PresentationFormat>Ekran Gösterisi (4:3)</PresentationFormat>
  <Paragraphs>295</Paragraphs>
  <Slides>61</Slides>
  <Notes>0</Notes>
  <HiddenSlides>0</HiddenSlides>
  <MMClips>0</MMClips>
  <ScaleCrop>false</ScaleCrop>
  <HeadingPairs>
    <vt:vector size="4" baseType="variant">
      <vt:variant>
        <vt:lpstr>Tema</vt:lpstr>
      </vt:variant>
      <vt:variant>
        <vt:i4>1</vt:i4>
      </vt:variant>
      <vt:variant>
        <vt:lpstr>Slayt Başlıkları</vt:lpstr>
      </vt:variant>
      <vt:variant>
        <vt:i4>61</vt:i4>
      </vt:variant>
    </vt:vector>
  </HeadingPairs>
  <TitlesOfParts>
    <vt:vector size="62" baseType="lpstr">
      <vt:lpstr>Kağıt</vt:lpstr>
      <vt:lpstr>SEMİNERİMİZE    HOŞ GELDİNİZ </vt:lpstr>
      <vt:lpstr>Slayt 2</vt:lpstr>
      <vt:lpstr>Slayt 3</vt:lpstr>
      <vt:lpstr>Slayt 4</vt:lpstr>
      <vt:lpstr>Slayt 5</vt:lpstr>
      <vt:lpstr>Kısa Bir Mola</vt:lpstr>
      <vt:lpstr>Slayt 7</vt:lpstr>
      <vt:lpstr>Ders çalışma ve başarılı olma konusunda her zaman çeşitli şikayetler vardır. </vt:lpstr>
      <vt:lpstr>BaŞLIca Sebepler</vt:lpstr>
      <vt:lpstr>Slayt 10</vt:lpstr>
      <vt:lpstr>ÖNEMLİ!!!</vt:lpstr>
      <vt:lpstr>Örnekler</vt:lpstr>
      <vt:lpstr>Slayt 13</vt:lpstr>
      <vt:lpstr>Önemli Bİr BaŞlIk: PLANSIZLIK</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Hadi artık ders çalışalım ama önce!!!</vt:lpstr>
      <vt:lpstr>KISA BİR MOLA</vt:lpstr>
      <vt:lpstr>Slayt 40</vt:lpstr>
      <vt:lpstr>Slayt 41</vt:lpstr>
      <vt:lpstr>Slayt 42</vt:lpstr>
      <vt:lpstr>Slayt 43</vt:lpstr>
      <vt:lpstr>Slayt 44</vt:lpstr>
      <vt:lpstr>Slayt 45</vt:lpstr>
      <vt:lpstr>VerİMLİ Ders ÇalIŞmaK İçİn YapmamIz Gerekenler</vt:lpstr>
      <vt:lpstr>İnandığınız zaman aklınız o şeyi yapmanın yolunu bulur</vt:lpstr>
      <vt:lpstr>Ön Hazırlık</vt:lpstr>
      <vt:lpstr>Etkin Dinleme</vt:lpstr>
      <vt:lpstr>Not Tutma</vt:lpstr>
      <vt:lpstr>Soru Sorma</vt:lpstr>
      <vt:lpstr>Tekrar Etme</vt:lpstr>
      <vt:lpstr>  Zamanı Planlama</vt:lpstr>
      <vt:lpstr>Slayt 54</vt:lpstr>
      <vt:lpstr>Slayt 55</vt:lpstr>
      <vt:lpstr>Slayt 56</vt:lpstr>
      <vt:lpstr>YANLIŞ ÇALIŞMA ALIŞKANLIKLARI</vt:lpstr>
      <vt:lpstr> UNUTMAYIN!!! BAŞARILI OLMAK İÇİN</vt:lpstr>
      <vt:lpstr>EN İYİSİ</vt:lpstr>
      <vt:lpstr>Slayt 60</vt:lpstr>
      <vt:lpstr>Slayt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SEMİNERİMİZE    HOŞ GELDİNİZ </dc:title>
  <dc:creator>Hüseyin</dc:creator>
  <cp:lastModifiedBy>Hüseyin</cp:lastModifiedBy>
  <cp:revision>3</cp:revision>
  <dcterms:created xsi:type="dcterms:W3CDTF">2016-12-22T17:01:56Z</dcterms:created>
  <dcterms:modified xsi:type="dcterms:W3CDTF">2016-12-26T19:44:11Z</dcterms:modified>
</cp:coreProperties>
</file>