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64" r:id="rId12"/>
    <p:sldId id="265" r:id="rId13"/>
    <p:sldId id="266" r:id="rId14"/>
    <p:sldId id="278" r:id="rId15"/>
    <p:sldId id="279" r:id="rId16"/>
    <p:sldId id="267" r:id="rId17"/>
    <p:sldId id="268" r:id="rId18"/>
    <p:sldId id="270" r:id="rId19"/>
    <p:sldId id="269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619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02.02.2017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maxandmaudes.com/images/products/2311.jpg&amp;imgrefurl=http://www.maxandmaudes.com/swimwear.htm&amp;h=214&amp;w=176&amp;sz=40&amp;hl=en&amp;start=1&amp;tbnid=uUmbP3mbU1ALvM:&amp;tbnh=106&amp;tbnw=87&amp;prev=/images?q=bathing+suit+for+kids&amp;svnum=10&amp;hl=en&amp;lr=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3068960"/>
            <a:ext cx="7125112" cy="40514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400" b="1" dirty="0" smtClean="0"/>
              <a:t>VÜCUDUMUZU KORUMAYI BİLİYOR MUYUZ?</a:t>
            </a:r>
            <a:endParaRPr lang="tr-TR" sz="4400" b="1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Resim" descr="IMG_3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5847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117180" cy="1470025"/>
          </a:xfrm>
        </p:spPr>
        <p:txBody>
          <a:bodyPr/>
          <a:lstStyle/>
          <a:p>
            <a:pPr algn="ctr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Ruh ve beden sağlığı bir bütündür.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3614737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346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875420" y="476672"/>
            <a:ext cx="4248472" cy="2736304"/>
          </a:xfrm>
          <a:prstGeom prst="roundRect">
            <a:avLst/>
          </a:prstGeom>
          <a:solidFill>
            <a:schemeClr val="accent5">
              <a:lumMod val="40000"/>
              <a:lumOff val="60000"/>
              <a:alpha val="67000"/>
            </a:schemeClr>
          </a:solidFill>
          <a:ln w="38100">
            <a:solidFill>
              <a:srgbClr val="FF7619">
                <a:alpha val="47000"/>
              </a:srgbClr>
            </a:solidFill>
          </a:ln>
          <a:effectLst>
            <a:outerShdw blurRad="50800" dist="139700" dir="3300000" algn="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‘‘Dokunmak birbirimizle iletişim kurmanın önemli bir yoludur.’’</a:t>
            </a:r>
          </a:p>
          <a:p>
            <a:pPr algn="ctr"/>
            <a:endParaRPr lang="tr-TR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tr-TR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4283968" y="3429000"/>
            <a:ext cx="4248472" cy="280831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67000"/>
            </a:schemeClr>
          </a:solidFill>
          <a:ln w="38100">
            <a:solidFill>
              <a:srgbClr val="FF7619">
                <a:alpha val="47000"/>
              </a:srgbClr>
            </a:solidFill>
          </a:ln>
          <a:effectLst>
            <a:outerShdw blurRad="50800" dist="139700" dir="3300000" algn="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Dokunma ‘</a:t>
            </a:r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iyi dokunma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’ ve ‘</a:t>
            </a:r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kötü dokunma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’ olmak üzere ikiye ayrılır.</a:t>
            </a:r>
            <a:endParaRPr lang="tr-TR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09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2363053" y="330032"/>
            <a:ext cx="4248472" cy="108011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67000"/>
            </a:schemeClr>
          </a:solidFill>
          <a:ln w="38100">
            <a:solidFill>
              <a:srgbClr val="FF7619">
                <a:alpha val="47000"/>
              </a:srgbClr>
            </a:solidFill>
          </a:ln>
          <a:effectLst>
            <a:outerShdw blurRad="50800" dist="139700" dir="3300000" algn="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Vücudumuzun özel yerleri nerelerdir?</a:t>
            </a:r>
            <a:endParaRPr lang="tr-TR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550841" y="1916832"/>
            <a:ext cx="5872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Denize girerken kapattı</a:t>
            </a:r>
            <a:r>
              <a:rPr lang="tr-T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ğ</a:t>
            </a:r>
            <a:r>
              <a:rPr lang="tr-T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ımız yerlerimiz özel yerlerimizdir.</a:t>
            </a:r>
            <a:endParaRPr lang="tr-T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7" name="Picture 2" descr="C:\Users\SerdaL\Desktop\emerson-jrb_mediu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1328">
            <a:off x="4567254" y="4422541"/>
            <a:ext cx="1905000" cy="1905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231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9F6"/>
              </a:clrFrom>
              <a:clrTo>
                <a:srgbClr val="FEF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47788">
            <a:off x="2165045" y="4308240"/>
            <a:ext cx="1751013" cy="2133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49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iğer\1-ÇOCUKLARDA CİNSEL İSTİSMAR\Yeni klasör\İ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2720281" cy="2387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300" y="3933056"/>
            <a:ext cx="3758716" cy="248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220072" y="4077072"/>
            <a:ext cx="3502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Sevdiğin kişilerin sana sarılması </a:t>
            </a:r>
            <a:r>
              <a:rPr lang="tr-T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öpmesi.</a:t>
            </a:r>
            <a:endParaRPr lang="tr-TR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tr-T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Uyandığında annenin sana sarılması ve </a:t>
            </a:r>
            <a:r>
              <a:rPr lang="tr-T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öpmesi.</a:t>
            </a:r>
            <a:endParaRPr lang="tr-TR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8640" y="21328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İyi dokunmalar kendimizi güvende hissettirir.</a:t>
            </a:r>
            <a:endParaRPr lang="tr-TR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48072" y="8680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İYİ DOKUNMA</a:t>
            </a:r>
            <a:endParaRPr lang="tr-TR" sz="3600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6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89328" y="980728"/>
            <a:ext cx="4942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Babanın iyi geceler dilemek için sarılması </a:t>
            </a:r>
            <a:r>
              <a:rPr lang="tr-T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öpmesi.</a:t>
            </a:r>
            <a:endParaRPr lang="tr-TR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360992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6666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02380" y="4221088"/>
            <a:ext cx="4662772" cy="1470025"/>
          </a:xfrm>
        </p:spPr>
        <p:txBody>
          <a:bodyPr/>
          <a:lstStyle/>
          <a:p>
            <a:r>
              <a:rPr lang="tr-TR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Dokunma canını </a:t>
            </a:r>
            <a:r>
              <a:rPr lang="tr-T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acıtıyorsa.</a:t>
            </a:r>
            <a:br>
              <a:rPr lang="tr-T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tr-TR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tr-TR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tr-TR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Dokunulmasını istemediğin halde sana </a:t>
            </a:r>
            <a:r>
              <a:rPr lang="tr-T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dokunuluyorsa.</a:t>
            </a:r>
            <a:r>
              <a:rPr lang="tr-TR" sz="2400" dirty="0">
                <a:solidFill>
                  <a:schemeClr val="tx1"/>
                </a:solidFill>
              </a:rPr>
              <a:t/>
            </a:r>
            <a:br>
              <a:rPr lang="tr-TR" sz="2400" dirty="0">
                <a:solidFill>
                  <a:schemeClr val="tx1"/>
                </a:solidFill>
              </a:rPr>
            </a:br>
            <a:r>
              <a:rPr lang="tr-TR" sz="2400" dirty="0">
                <a:solidFill>
                  <a:schemeClr val="tx1"/>
                </a:solidFill>
              </a:rPr>
              <a:t/>
            </a:r>
            <a:br>
              <a:rPr lang="tr-TR" sz="2400" dirty="0">
                <a:solidFill>
                  <a:schemeClr val="tx1"/>
                </a:solidFill>
              </a:rPr>
            </a:br>
            <a:r>
              <a:rPr lang="tr-TR" sz="2400" dirty="0">
                <a:solidFill>
                  <a:schemeClr val="tx1"/>
                </a:solidFill>
              </a:rPr>
              <a:t/>
            </a:r>
            <a:br>
              <a:rPr lang="tr-TR" sz="2400" dirty="0">
                <a:solidFill>
                  <a:schemeClr val="tx1"/>
                </a:solidFill>
              </a:rPr>
            </a:b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115616" y="9087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KÖTÜ DOKUNMA</a:t>
            </a:r>
            <a:endParaRPr lang="tr-TR" sz="3200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328" y="1772816"/>
            <a:ext cx="360838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6747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296996" y="476672"/>
            <a:ext cx="43794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Kötü dokunmalar kendimizi öfkeli </a:t>
            </a:r>
          </a:p>
          <a:p>
            <a:r>
              <a:rPr lang="tr-TR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ve rahatsız hissetmemize neden olurlar.</a:t>
            </a:r>
          </a:p>
          <a:p>
            <a:pPr algn="ctr"/>
            <a:endParaRPr lang="tr-TR" sz="3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endParaRPr lang="tr-TR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r>
              <a:rPr lang="tr-TR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Kendimizi kötü dokunmalardan korumak zorundayız.</a:t>
            </a:r>
            <a:endParaRPr lang="tr-TR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3074" name="Picture 2" descr="C:\Users\admin\Desktop\Diğer\1-ÇOCUKLARDA CİNSEL İSTİSMAR\Yeni klasör\İ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645" y="1085136"/>
            <a:ext cx="2197459" cy="4150755"/>
          </a:xfrm>
          <a:prstGeom prst="rect">
            <a:avLst/>
          </a:prstGeom>
          <a:ln>
            <a:noFill/>
          </a:ln>
          <a:effectLst>
            <a:outerShdw blurRad="292100" dist="139700" dir="78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877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07904" y="576201"/>
            <a:ext cx="5040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Kötü dokunan ki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ş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i, bu dokunmayı kimseye söylemememizi isteyebilirler.</a:t>
            </a:r>
          </a:p>
          <a:p>
            <a:pPr algn="ctr"/>
            <a:endParaRPr lang="tr-TR" sz="2800" b="1" kern="1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erlin Sans FB" panose="020E0602020502020306" pitchFamily="34" charset="0"/>
            </a:endParaRPr>
          </a:p>
          <a:p>
            <a:pPr algn="ctr"/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Bunun bir sır oldu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ğ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unu ve aranızda kalması gerekti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ğ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ini söyleyebilirler. Bunun için size hediyeler verebilirler.</a:t>
            </a:r>
          </a:p>
          <a:p>
            <a:pPr algn="ctr"/>
            <a:endParaRPr lang="tr-TR" sz="2800" b="1" kern="1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erlin Sans FB" panose="020E0602020502020306" pitchFamily="34" charset="0"/>
            </a:endParaRPr>
          </a:p>
          <a:p>
            <a:pPr algn="ctr"/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Ya da sizi korkutabilirler.</a:t>
            </a:r>
            <a:endParaRPr lang="tr-TR" sz="2800" b="1" kern="1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098" name="Picture 2" descr="C:\Users\admin\Desktop\Diğer\1-ÇOCUKLARDA CİNSEL İSTİSMAR\Yeni klasör\İ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189" y="3933056"/>
            <a:ext cx="2305979" cy="1474076"/>
          </a:xfrm>
          <a:prstGeom prst="rect">
            <a:avLst/>
          </a:prstGeom>
          <a:ln>
            <a:noFill/>
          </a:ln>
          <a:effectLst>
            <a:outerShdw blurRad="292100" dist="139700" dir="72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Diğer\1-ÇOCUKLARDA CİNSEL İSTİSMAR\Yeni klasör\İ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307" y="1268760"/>
            <a:ext cx="2361861" cy="1459761"/>
          </a:xfrm>
          <a:prstGeom prst="rect">
            <a:avLst/>
          </a:prstGeom>
          <a:ln>
            <a:noFill/>
          </a:ln>
          <a:effectLst>
            <a:outerShdw blurRad="292100" dist="139700" dir="72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0985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597832" y="2780928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Hayır, yapma </a:t>
            </a:r>
          </a:p>
          <a:p>
            <a:pPr algn="ctr"/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ya da </a:t>
            </a:r>
          </a:p>
          <a:p>
            <a:pPr algn="ctr"/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dur </a:t>
            </a:r>
          </a:p>
          <a:p>
            <a:pPr algn="ctr"/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diyebilirsin!</a:t>
            </a:r>
            <a:endParaRPr lang="tr-TR" sz="2800" b="1" kern="1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6146" name="Picture 2" descr="C:\Users\admin\Desktop\Diğer\1-ÇOCUKLARDA CİNSEL İSTİSMAR\Yeni klasör\İ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02155"/>
            <a:ext cx="2016224" cy="314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413192" y="59832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kern="100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Berlin Sans FB" panose="020E0602020502020306" pitchFamily="34" charset="0"/>
              </a:rPr>
              <a:t>Vücudunu kötü dokunmalardan korumak için neler yapabilirsiniz?</a:t>
            </a:r>
            <a:endParaRPr lang="tr-TR" sz="2800" b="1" kern="10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53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04599" y="2132856"/>
            <a:ext cx="3549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Ailen, arkada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ş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ın ya da ö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ğ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retmenin gibi güvenebilece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ğ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in birisine anlat.</a:t>
            </a:r>
            <a:endParaRPr lang="tr-TR" sz="2800" b="1" kern="1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5122" name="Picture 2" descr="C:\Users\admin\Desktop\Diğer\1-ÇOCUKLARDA CİNSEL İSTİSMAR\Yeni klasör\İ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97009"/>
            <a:ext cx="2232248" cy="327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222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117180" cy="2190105"/>
          </a:xfrm>
        </p:spPr>
        <p:txBody>
          <a:bodyPr/>
          <a:lstStyle/>
          <a:p>
            <a:pPr algn="ctr"/>
            <a:r>
              <a:rPr lang="tr-T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VÜCUDUN SENİNDİR,</a:t>
            </a:r>
            <a:br>
              <a:rPr lang="tr-T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tr-T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ONU KORU.</a:t>
            </a:r>
            <a:endParaRPr lang="tr-TR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3608" y="4149080"/>
            <a:ext cx="7117180" cy="2520280"/>
          </a:xfrm>
        </p:spPr>
        <p:txBody>
          <a:bodyPr>
            <a:noAutofit/>
          </a:bodyPr>
          <a:lstStyle/>
          <a:p>
            <a:pPr marL="342900" indent="-342900">
              <a:buClr>
                <a:srgbClr val="FF6600"/>
              </a:buClr>
              <a:buSzPct val="107000"/>
              <a:buFont typeface="Century Gothic" panose="020B0502020202020204" pitchFamily="34" charset="0"/>
              <a:buChar char="♫"/>
            </a:pP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</a:rPr>
              <a:t>Vücudumuz bize aittir. </a:t>
            </a:r>
          </a:p>
          <a:p>
            <a:pPr marL="342900" indent="-342900">
              <a:buClr>
                <a:srgbClr val="FF6600"/>
              </a:buClr>
              <a:buSzPct val="107000"/>
              <a:buFont typeface="Century Gothic" panose="020B0502020202020204" pitchFamily="34" charset="0"/>
              <a:buChar char="♫"/>
            </a:pPr>
            <a:endParaRPr lang="tr-TR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Clr>
                <a:srgbClr val="FF6600"/>
              </a:buClr>
              <a:buSzPct val="107000"/>
              <a:buFont typeface="Century Gothic" panose="020B0502020202020204" pitchFamily="34" charset="0"/>
              <a:buChar char="♫"/>
            </a:pP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</a:rPr>
              <a:t>Vücudumuzu korumak hem sorumluluğumuz hem de hakkımızdır.</a:t>
            </a:r>
            <a:endParaRPr lang="tr-T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9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62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62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3968" y="2821002"/>
            <a:ext cx="3549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Kar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ş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ı koy ve sertçe it!</a:t>
            </a:r>
            <a:endParaRPr lang="tr-TR" sz="2800" b="1" kern="1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7170" name="Picture 2" descr="C:\Users\admin\Desktop\Diğer\1-ÇOCUKLARDA CİNSEL İSTİSMAR\Yeni klasör\İ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445"/>
            <a:ext cx="2304256" cy="333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7515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187624" y="2609909"/>
            <a:ext cx="3549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Saldıran ki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ş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iden kaç, uzakla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ş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!</a:t>
            </a:r>
            <a:endParaRPr lang="tr-TR" sz="2800" b="1" kern="1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8194" name="Picture 2" descr="C:\Users\admin\Desktop\Diğer\1-ÇOCUKLARDA CİNSEL İSTİSMAR\Yeni klasör\İ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6"/>
            <a:ext cx="2520280" cy="356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8627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283968" y="2780928"/>
            <a:ext cx="3549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Ba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ğ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ır, çı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ğ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lık at ve yardım iste!</a:t>
            </a:r>
            <a:endParaRPr lang="tr-TR" sz="2800" b="1" kern="1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9218" name="Picture 2" descr="C:\Users\admin\Desktop\Diğer\1-ÇOCUKLARDA CİNSEL İSTİSMAR\Yeni klasör\İ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2270743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6552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121275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kern="1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rlin Sans FB" panose="020E0602020502020306" pitchFamily="34" charset="0"/>
              </a:rPr>
              <a:t>Biri size kötü dokundu</a:t>
            </a:r>
            <a:r>
              <a:rPr lang="tr-TR" sz="2400" b="1" kern="1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ğ</a:t>
            </a:r>
            <a:r>
              <a:rPr lang="tr-TR" sz="2800" b="1" kern="1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rlin Sans FB" panose="020E0602020502020306" pitchFamily="34" charset="0"/>
              </a:rPr>
              <a:t>unda kendinizi </a:t>
            </a:r>
            <a:r>
              <a:rPr lang="tr-TR" sz="2400" b="1" kern="1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ş</a:t>
            </a:r>
            <a:r>
              <a:rPr lang="tr-TR" sz="2800" b="1" kern="1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rlin Sans FB" panose="020E0602020502020306" pitchFamily="34" charset="0"/>
              </a:rPr>
              <a:t>öyle hissedebilirsiniz;</a:t>
            </a:r>
            <a:endParaRPr lang="tr-TR" sz="2800" b="1" kern="1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erlin Sans FB" panose="020E0602020502020306" pitchFamily="34" charset="0"/>
            </a:endParaRPr>
          </a:p>
        </p:txBody>
      </p:sp>
      <p:pic>
        <p:nvPicPr>
          <p:cNvPr id="10242" name="Picture 2" descr="C:\Users\admin\Desktop\Diğer\1-ÇOCUKLARDA CİNSEL İSTİSMAR\Yeni klasör\İ8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8431" y="1100231"/>
            <a:ext cx="54188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745540" y="3356992"/>
            <a:ext cx="46905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Olanların sorumlusu sen olmadı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ğ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ın için kendini suçlu veya de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ğ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ersiz hissetme.</a:t>
            </a:r>
          </a:p>
          <a:p>
            <a:pPr algn="ctr"/>
            <a:endParaRPr lang="tr-TR" sz="2800" b="1" kern="10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erlin Sans FB" panose="020E0602020502020306" pitchFamily="34" charset="0"/>
            </a:endParaRPr>
          </a:p>
          <a:p>
            <a:pPr algn="ctr"/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Asıl sorumlu, sana dokunan ki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ş</a:t>
            </a:r>
            <a:r>
              <a:rPr lang="tr-TR" sz="2800" b="1" kern="1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" panose="020E0602020502020306" pitchFamily="34" charset="0"/>
              </a:rPr>
              <a:t>idir.</a:t>
            </a:r>
            <a:endParaRPr lang="tr-TR" sz="2800" b="1" kern="1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116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123728" y="1412776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kern="100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Berlin Sans FB" panose="020E0602020502020306" pitchFamily="34" charset="0"/>
              </a:rPr>
              <a:t>Artık vücudumuzu daha iyi koruyabiliriz.</a:t>
            </a:r>
          </a:p>
          <a:p>
            <a:pPr algn="ctr"/>
            <a:endParaRPr lang="tr-TR" sz="4400" b="1" kern="10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Berlin Sans FB" panose="020E0602020502020306" pitchFamily="34" charset="0"/>
            </a:endParaRPr>
          </a:p>
          <a:p>
            <a:pPr algn="ctr"/>
            <a:r>
              <a:rPr lang="tr-TR" sz="4400" b="1" kern="100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Berlin Sans FB" panose="020E0602020502020306" pitchFamily="34" charset="0"/>
              </a:rPr>
              <a:t> </a:t>
            </a:r>
            <a:r>
              <a:rPr lang="tr-TR" sz="4400" b="1" kern="100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Berlin Sans FB" panose="020E0602020502020306" pitchFamily="34" charset="0"/>
                <a:sym typeface="Wingdings" panose="05000000000000000000" pitchFamily="2" charset="2"/>
              </a:rPr>
              <a:t></a:t>
            </a:r>
            <a:endParaRPr lang="tr-TR" sz="4400" b="1" kern="10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06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5736" y="4581128"/>
            <a:ext cx="4824536" cy="924475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Bisiklete binerken kask takmak.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204864"/>
            <a:ext cx="3639153" cy="1829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75000"/>
              </a:schemeClr>
            </a:solidFill>
          </a:ln>
          <a:effectLst>
            <a:glow rad="508000">
              <a:srgbClr val="FF7619">
                <a:alpha val="55000"/>
              </a:srgbClr>
            </a:glow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835696" y="260648"/>
            <a:ext cx="5616624" cy="1656184"/>
          </a:xfrm>
          <a:prstGeom prst="roundRect">
            <a:avLst/>
          </a:prstGeom>
          <a:solidFill>
            <a:schemeClr val="accent5">
              <a:lumMod val="40000"/>
              <a:lumOff val="60000"/>
              <a:alpha val="67000"/>
            </a:schemeClr>
          </a:solidFill>
          <a:ln w="38100">
            <a:solidFill>
              <a:srgbClr val="FF7619">
                <a:alpha val="47000"/>
              </a:srgbClr>
            </a:solidFill>
          </a:ln>
          <a:effectLst>
            <a:outerShdw blurRad="50800" dist="139700" dir="3300000" algn="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Vücudumuzu korumanın birçok yolu vardır.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28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67744" y="4293096"/>
            <a:ext cx="5612945" cy="924475"/>
          </a:xfrm>
        </p:spPr>
        <p:txBody>
          <a:bodyPr/>
          <a:lstStyle/>
          <a:p>
            <a:r>
              <a:rPr lang="tr-TR" dirty="0" smtClean="0"/>
              <a:t>Dişlerimizi fırçalamak.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124744"/>
            <a:ext cx="3563835" cy="2520280"/>
          </a:xfrm>
          <a:prstGeom prst="rect">
            <a:avLst/>
          </a:prstGeom>
          <a:effectLst>
            <a:glow rad="508000">
              <a:srgbClr val="FF6600">
                <a:alpha val="55000"/>
              </a:srgb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3726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18887" y="4437112"/>
            <a:ext cx="7125113" cy="924475"/>
          </a:xfrm>
        </p:spPr>
        <p:txBody>
          <a:bodyPr/>
          <a:lstStyle/>
          <a:p>
            <a:r>
              <a:rPr lang="tr-TR" dirty="0" smtClean="0"/>
              <a:t>Uygun kıyafetler giymek.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196752"/>
            <a:ext cx="3816424" cy="2606848"/>
          </a:xfrm>
          <a:prstGeom prst="rect">
            <a:avLst/>
          </a:prstGeom>
          <a:effectLst>
            <a:glow rad="508000">
              <a:srgbClr val="FF7619">
                <a:alpha val="55000"/>
              </a:srgb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4829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67744" y="4149080"/>
            <a:ext cx="5828969" cy="924475"/>
          </a:xfrm>
        </p:spPr>
        <p:txBody>
          <a:bodyPr/>
          <a:lstStyle/>
          <a:p>
            <a:r>
              <a:rPr lang="tr-TR" dirty="0" smtClean="0"/>
              <a:t>Besleyici gıdalar yemek.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682" y="1052736"/>
            <a:ext cx="3555822" cy="2448272"/>
          </a:xfrm>
          <a:prstGeom prst="rect">
            <a:avLst/>
          </a:prstGeom>
          <a:effectLst>
            <a:glow rad="508000">
              <a:srgbClr val="FF6600">
                <a:alpha val="55000"/>
              </a:srgb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93409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632" y="4149080"/>
            <a:ext cx="7125113" cy="924475"/>
          </a:xfrm>
        </p:spPr>
        <p:txBody>
          <a:bodyPr/>
          <a:lstStyle/>
          <a:p>
            <a:r>
              <a:rPr lang="tr-TR" dirty="0" smtClean="0"/>
              <a:t>                      Aşılanmak.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3" y="1268760"/>
            <a:ext cx="3397315" cy="2376264"/>
          </a:xfrm>
          <a:prstGeom prst="rect">
            <a:avLst/>
          </a:prstGeom>
          <a:effectLst>
            <a:glow rad="508000">
              <a:srgbClr val="FF7619">
                <a:alpha val="55000"/>
              </a:srgb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42063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4365104"/>
            <a:ext cx="7125113" cy="924475"/>
          </a:xfrm>
        </p:spPr>
        <p:txBody>
          <a:bodyPr/>
          <a:lstStyle/>
          <a:p>
            <a:pPr algn="ctr"/>
            <a:r>
              <a:rPr lang="tr-TR" dirty="0" smtClean="0"/>
              <a:t>Azarlanmaya, itilmeye karşı kendimizi korumak.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196752"/>
            <a:ext cx="3423454" cy="2424175"/>
          </a:xfrm>
          <a:prstGeom prst="rect">
            <a:avLst/>
          </a:prstGeom>
          <a:effectLst>
            <a:glow rad="508000">
              <a:srgbClr val="FF6600">
                <a:alpha val="55000"/>
              </a:srgb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97577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4149080"/>
            <a:ext cx="7125113" cy="924475"/>
          </a:xfrm>
        </p:spPr>
        <p:txBody>
          <a:bodyPr/>
          <a:lstStyle/>
          <a:p>
            <a:pPr algn="ctr"/>
            <a:r>
              <a:rPr lang="tr-TR" dirty="0" smtClean="0"/>
              <a:t>Gerektiğinde ilaç içmek.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628800"/>
            <a:ext cx="3270305" cy="2198075"/>
          </a:xfrm>
          <a:effectLst>
            <a:glow rad="508000">
              <a:srgbClr val="FF7619">
                <a:alpha val="55000"/>
              </a:srgb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48919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Modü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263</Words>
  <Application>Microsoft Office PowerPoint</Application>
  <PresentationFormat>Ekran Gösterisi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Spring</vt:lpstr>
      <vt:lpstr>Slayt 1</vt:lpstr>
      <vt:lpstr>VÜCUDUN SENİNDİR, ONU KORU.</vt:lpstr>
      <vt:lpstr>Bisiklete binerken kask takmak.</vt:lpstr>
      <vt:lpstr>Dişlerimizi fırçalamak. </vt:lpstr>
      <vt:lpstr>Uygun kıyafetler giymek.</vt:lpstr>
      <vt:lpstr>Besleyici gıdalar yemek.</vt:lpstr>
      <vt:lpstr>                      Aşılanmak.</vt:lpstr>
      <vt:lpstr>Azarlanmaya, itilmeye karşı kendimizi korumak.</vt:lpstr>
      <vt:lpstr>Gerektiğinde ilaç içmek.</vt:lpstr>
      <vt:lpstr>Ruh ve beden sağlığı bir bütündür.</vt:lpstr>
      <vt:lpstr>Slayt 11</vt:lpstr>
      <vt:lpstr>Slayt 12</vt:lpstr>
      <vt:lpstr>Slayt 13</vt:lpstr>
      <vt:lpstr>Slayt 14</vt:lpstr>
      <vt:lpstr>Dokunma canını acıtıyorsa.  Dokunulmasını istemediğin halde sana dokunuluyorsa.   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Rabia TAYFUR</dc:creator>
  <cp:lastModifiedBy>BETA BİLGİSAYAR</cp:lastModifiedBy>
  <cp:revision>22</cp:revision>
  <dcterms:created xsi:type="dcterms:W3CDTF">2013-12-29T22:07:11Z</dcterms:created>
  <dcterms:modified xsi:type="dcterms:W3CDTF">2017-02-02T08:04:54Z</dcterms:modified>
</cp:coreProperties>
</file>