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7A144"/>
    <a:srgbClr val="3366FF"/>
    <a:srgbClr val="FF0066"/>
    <a:srgbClr val="FFFFCC"/>
    <a:srgbClr val="FD53B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4660"/>
  </p:normalViewPr>
  <p:slideViewPr>
    <p:cSldViewPr>
      <p:cViewPr>
        <p:scale>
          <a:sx n="80" d="100"/>
          <a:sy n="80" d="100"/>
        </p:scale>
        <p:origin x="-1812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4BC68D-9DF7-4261-87AB-B7D3621CB2AE}" type="doc">
      <dgm:prSet loTypeId="urn:diagrams.loki3.com/BracketList+Icon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9176519-9633-40A4-8010-50421D416A8E}">
      <dgm:prSet phldrT="[Metin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22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Doyurulmamış isteklere istenmeyen sonuçlara ve karşılanmayan beklentilere verilen duygusal tepkidir.</a:t>
          </a:r>
          <a:endParaRPr lang="tr-TR" sz="2200" b="1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E52823BB-F708-4F92-9FF3-6F5194690D64}" type="parTrans" cxnId="{FC9AFDE5-B3F8-45E4-875B-E3448B1034E9}">
      <dgm:prSet/>
      <dgm:spPr/>
      <dgm:t>
        <a:bodyPr/>
        <a:lstStyle/>
        <a:p>
          <a:endParaRPr lang="tr-TR"/>
        </a:p>
      </dgm:t>
    </dgm:pt>
    <dgm:pt modelId="{54A5FB59-24A0-45A8-8C9B-9E0E569A9F54}" type="sibTrans" cxnId="{FC9AFDE5-B3F8-45E4-875B-E3448B1034E9}">
      <dgm:prSet/>
      <dgm:spPr/>
      <dgm:t>
        <a:bodyPr/>
        <a:lstStyle/>
        <a:p>
          <a:endParaRPr lang="tr-TR"/>
        </a:p>
      </dgm:t>
    </dgm:pt>
    <dgm:pt modelId="{E8D6C2C9-1998-4A4E-B29E-D50682B4CE08}">
      <dgm:prSet phldrT="[Metin]" custT="1"/>
      <dgm:spPr/>
      <dgm:t>
        <a:bodyPr/>
        <a:lstStyle/>
        <a:p>
          <a:r>
            <a:rPr lang="tr-TR" altLang="tr-TR" sz="22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Tıpkı sevinç, heyecan, ya da korku gibi her insanda </a:t>
          </a:r>
          <a:r>
            <a:rPr lang="tr-TR" altLang="tr-TR" sz="2200" b="1" i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doğuştan</a:t>
          </a:r>
          <a:r>
            <a:rPr lang="tr-TR" altLang="tr-TR" sz="22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var olan, normal ve yaşanması gereken bir duygudur. Ancak önemli olan ve çoğu zaman problem olarak görünen, öfkenin </a:t>
          </a:r>
          <a:r>
            <a:rPr lang="tr-TR" altLang="tr-TR" sz="2200" b="1" u="sng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dışarıya nasıl yansıtıldığıdır</a:t>
          </a:r>
          <a:r>
            <a:rPr lang="tr-TR" altLang="tr-TR" sz="500" b="1" u="sng" dirty="0" smtClean="0"/>
            <a:t>. </a:t>
          </a:r>
          <a:endParaRPr lang="tr-TR" sz="500" dirty="0"/>
        </a:p>
      </dgm:t>
    </dgm:pt>
    <dgm:pt modelId="{D60D75F0-FDF9-4459-8F58-CAF022BF0F51}" type="parTrans" cxnId="{CE69CD88-1C93-4A6C-94CD-0BCB1552695B}">
      <dgm:prSet/>
      <dgm:spPr/>
      <dgm:t>
        <a:bodyPr/>
        <a:lstStyle/>
        <a:p>
          <a:endParaRPr lang="tr-TR"/>
        </a:p>
      </dgm:t>
    </dgm:pt>
    <dgm:pt modelId="{E8BE00F8-26A5-4852-8302-BADE5D85CA76}" type="sibTrans" cxnId="{CE69CD88-1C93-4A6C-94CD-0BCB1552695B}">
      <dgm:prSet/>
      <dgm:spPr/>
      <dgm:t>
        <a:bodyPr/>
        <a:lstStyle/>
        <a:p>
          <a:endParaRPr lang="tr-TR"/>
        </a:p>
      </dgm:t>
    </dgm:pt>
    <dgm:pt modelId="{4B19C8D8-65F1-4D6A-A40F-57A5BC6C56CC}">
      <dgm:prSet phldrT="[Metin]" phldr="1"/>
      <dgm:spPr/>
      <dgm:t>
        <a:bodyPr/>
        <a:lstStyle/>
        <a:p>
          <a:endParaRPr lang="tr-TR" dirty="0"/>
        </a:p>
      </dgm:t>
    </dgm:pt>
    <dgm:pt modelId="{0E14C2F1-D34D-4F58-99DC-7E02E14CFB12}" type="sibTrans" cxnId="{125039AA-E835-4C0C-AB15-73C93521F662}">
      <dgm:prSet/>
      <dgm:spPr/>
      <dgm:t>
        <a:bodyPr/>
        <a:lstStyle/>
        <a:p>
          <a:endParaRPr lang="tr-TR"/>
        </a:p>
      </dgm:t>
    </dgm:pt>
    <dgm:pt modelId="{C489D2E8-34AB-4A55-8280-349D82E3F8C7}" type="parTrans" cxnId="{125039AA-E835-4C0C-AB15-73C93521F662}">
      <dgm:prSet/>
      <dgm:spPr/>
      <dgm:t>
        <a:bodyPr/>
        <a:lstStyle/>
        <a:p>
          <a:endParaRPr lang="tr-TR"/>
        </a:p>
      </dgm:t>
    </dgm:pt>
    <dgm:pt modelId="{9B599B23-D0B6-48C0-97AD-DFD02E74786B}">
      <dgm:prSet/>
      <dgm:spPr/>
      <dgm:t>
        <a:bodyPr/>
        <a:lstStyle/>
        <a:p>
          <a:endParaRPr lang="tr-TR" dirty="0"/>
        </a:p>
      </dgm:t>
    </dgm:pt>
    <dgm:pt modelId="{394432AD-9EBE-4D98-98A3-E23DE0101BAE}" type="parTrans" cxnId="{B6189F0B-0D6A-47B0-B806-225725C58EA8}">
      <dgm:prSet/>
      <dgm:spPr/>
      <dgm:t>
        <a:bodyPr/>
        <a:lstStyle/>
        <a:p>
          <a:endParaRPr lang="tr-TR"/>
        </a:p>
      </dgm:t>
    </dgm:pt>
    <dgm:pt modelId="{781C590A-629B-4DEA-9D07-CF36DFF0AFB2}" type="sibTrans" cxnId="{B6189F0B-0D6A-47B0-B806-225725C58EA8}">
      <dgm:prSet/>
      <dgm:spPr/>
      <dgm:t>
        <a:bodyPr/>
        <a:lstStyle/>
        <a:p>
          <a:endParaRPr lang="tr-TR"/>
        </a:p>
      </dgm:t>
    </dgm:pt>
    <dgm:pt modelId="{39F8E6F8-6F97-4E3C-821D-7F71BC542B43}" type="pres">
      <dgm:prSet presAssocID="{CD4BC68D-9DF7-4261-87AB-B7D3621CB2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7ACC3EE-2CD8-4CBE-A7B4-FD65439FF406}" type="pres">
      <dgm:prSet presAssocID="{4B19C8D8-65F1-4D6A-A40F-57A5BC6C56CC}" presName="linNode" presStyleCnt="0"/>
      <dgm:spPr/>
    </dgm:pt>
    <dgm:pt modelId="{B2809831-9ABA-4516-BD80-CABE2A8DC2C7}" type="pres">
      <dgm:prSet presAssocID="{4B19C8D8-65F1-4D6A-A40F-57A5BC6C56CC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BD50B4-5A9D-4E2C-BDE2-7E78497363B8}" type="pres">
      <dgm:prSet presAssocID="{4B19C8D8-65F1-4D6A-A40F-57A5BC6C56CC}" presName="bracket" presStyleLbl="parChTrans1D1" presStyleIdx="0" presStyleCnt="3" custFlipHor="1" custScaleX="102973" custLinFactX="-560909" custLinFactNeighborX="-600000" custLinFactNeighborY="-22841"/>
      <dgm:spPr/>
    </dgm:pt>
    <dgm:pt modelId="{E1D79BC5-1FAA-4986-9EB6-9C6BB9D6F0C6}" type="pres">
      <dgm:prSet presAssocID="{4B19C8D8-65F1-4D6A-A40F-57A5BC6C56CC}" presName="spH" presStyleCnt="0"/>
      <dgm:spPr/>
    </dgm:pt>
    <dgm:pt modelId="{80EBFED6-BB06-4231-9CC1-348FE084F6B5}" type="pres">
      <dgm:prSet presAssocID="{4B19C8D8-65F1-4D6A-A40F-57A5BC6C56CC}" presName="desTx" presStyleLbl="node1" presStyleIdx="0" presStyleCnt="1" custScaleX="388039" custScaleY="99526" custLinFactX="-37155" custLinFactNeighborX="-100000" custLinFactNeighborY="-46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A440BE-26BD-4397-8EE0-7989F14D432C}" type="pres">
      <dgm:prSet presAssocID="{0E14C2F1-D34D-4F58-99DC-7E02E14CFB12}" presName="spV" presStyleCnt="0"/>
      <dgm:spPr/>
    </dgm:pt>
    <dgm:pt modelId="{60C8CA6E-0746-4D2C-8DA8-B6828EA17246}" type="pres">
      <dgm:prSet presAssocID="{E8D6C2C9-1998-4A4E-B29E-D50682B4CE08}" presName="linNode" presStyleCnt="0"/>
      <dgm:spPr/>
    </dgm:pt>
    <dgm:pt modelId="{0FF749D4-7935-47A2-B7D1-49245C9E9FF3}" type="pres">
      <dgm:prSet presAssocID="{E8D6C2C9-1998-4A4E-B29E-D50682B4CE08}" presName="parTx" presStyleLbl="revTx" presStyleIdx="1" presStyleCnt="3" custScaleX="357592" custScaleY="579574" custLinFactX="10608" custLinFactNeighborX="100000" custLinFactNeighborY="1091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D50CE11-F16E-4FCE-9A09-5BD7F8398C21}" type="pres">
      <dgm:prSet presAssocID="{E8D6C2C9-1998-4A4E-B29E-D50682B4CE08}" presName="bracket" presStyleLbl="parChTrans1D1" presStyleIdx="1" presStyleCnt="3" custFlipHor="1" custScaleX="55785" custScaleY="368692" custLinFactX="-1217867" custLinFactNeighborX="-1300000" custLinFactNeighborY="-70357"/>
      <dgm:spPr/>
    </dgm:pt>
    <dgm:pt modelId="{8FB571B7-06DF-458E-9B72-9C28964F0006}" type="pres">
      <dgm:prSet presAssocID="{E8D6C2C9-1998-4A4E-B29E-D50682B4CE08}" presName="spH" presStyleCnt="0"/>
      <dgm:spPr/>
    </dgm:pt>
    <dgm:pt modelId="{C1DD90C7-9B2A-4528-A122-C69AD8B707D7}" type="pres">
      <dgm:prSet presAssocID="{E8BE00F8-26A5-4852-8302-BADE5D85CA76}" presName="spV" presStyleCnt="0"/>
      <dgm:spPr/>
    </dgm:pt>
    <dgm:pt modelId="{B8F0812B-A4E0-4B4F-8659-77C67154155C}" type="pres">
      <dgm:prSet presAssocID="{9B599B23-D0B6-48C0-97AD-DFD02E74786B}" presName="linNode" presStyleCnt="0"/>
      <dgm:spPr/>
    </dgm:pt>
    <dgm:pt modelId="{4020EAEF-3CFE-4A04-ADCE-AC51EC9AA3B8}" type="pres">
      <dgm:prSet presAssocID="{9B599B23-D0B6-48C0-97AD-DFD02E74786B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E536A7-FF6E-429E-8B83-23CB30DA0657}" type="pres">
      <dgm:prSet presAssocID="{9B599B23-D0B6-48C0-97AD-DFD02E74786B}" presName="bracket" presStyleLbl="parChTrans1D1" presStyleIdx="2" presStyleCnt="3" custFlipVert="1" custScaleY="108895"/>
      <dgm:spPr/>
    </dgm:pt>
    <dgm:pt modelId="{DE0DE557-6E87-4113-8651-72CDDC910025}" type="pres">
      <dgm:prSet presAssocID="{9B599B23-D0B6-48C0-97AD-DFD02E74786B}" presName="spH" presStyleCnt="0"/>
      <dgm:spPr/>
    </dgm:pt>
  </dgm:ptLst>
  <dgm:cxnLst>
    <dgm:cxn modelId="{B9A5323F-58FB-4599-894B-BF6017956F75}" type="presOf" srcId="{E8D6C2C9-1998-4A4E-B29E-D50682B4CE08}" destId="{0FF749D4-7935-47A2-B7D1-49245C9E9FF3}" srcOrd="0" destOrd="0" presId="urn:diagrams.loki3.com/BracketList+Icon"/>
    <dgm:cxn modelId="{FC9AFDE5-B3F8-45E4-875B-E3448B1034E9}" srcId="{4B19C8D8-65F1-4D6A-A40F-57A5BC6C56CC}" destId="{29176519-9633-40A4-8010-50421D416A8E}" srcOrd="0" destOrd="0" parTransId="{E52823BB-F708-4F92-9FF3-6F5194690D64}" sibTransId="{54A5FB59-24A0-45A8-8C9B-9E0E569A9F54}"/>
    <dgm:cxn modelId="{07EF77B3-903A-4F26-B26E-23A47854CF82}" type="presOf" srcId="{29176519-9633-40A4-8010-50421D416A8E}" destId="{80EBFED6-BB06-4231-9CC1-348FE084F6B5}" srcOrd="0" destOrd="0" presId="urn:diagrams.loki3.com/BracketList+Icon"/>
    <dgm:cxn modelId="{B6189F0B-0D6A-47B0-B806-225725C58EA8}" srcId="{CD4BC68D-9DF7-4261-87AB-B7D3621CB2AE}" destId="{9B599B23-D0B6-48C0-97AD-DFD02E74786B}" srcOrd="2" destOrd="0" parTransId="{394432AD-9EBE-4D98-98A3-E23DE0101BAE}" sibTransId="{781C590A-629B-4DEA-9D07-CF36DFF0AFB2}"/>
    <dgm:cxn modelId="{125039AA-E835-4C0C-AB15-73C93521F662}" srcId="{CD4BC68D-9DF7-4261-87AB-B7D3621CB2AE}" destId="{4B19C8D8-65F1-4D6A-A40F-57A5BC6C56CC}" srcOrd="0" destOrd="0" parTransId="{C489D2E8-34AB-4A55-8280-349D82E3F8C7}" sibTransId="{0E14C2F1-D34D-4F58-99DC-7E02E14CFB12}"/>
    <dgm:cxn modelId="{19D63746-D2FE-4F25-92CC-E19104DEF5BB}" type="presOf" srcId="{CD4BC68D-9DF7-4261-87AB-B7D3621CB2AE}" destId="{39F8E6F8-6F97-4E3C-821D-7F71BC542B43}" srcOrd="0" destOrd="0" presId="urn:diagrams.loki3.com/BracketList+Icon"/>
    <dgm:cxn modelId="{CF3945FF-DC0C-472C-B15C-E9286F9F9152}" type="presOf" srcId="{4B19C8D8-65F1-4D6A-A40F-57A5BC6C56CC}" destId="{B2809831-9ABA-4516-BD80-CABE2A8DC2C7}" srcOrd="0" destOrd="0" presId="urn:diagrams.loki3.com/BracketList+Icon"/>
    <dgm:cxn modelId="{CE69CD88-1C93-4A6C-94CD-0BCB1552695B}" srcId="{CD4BC68D-9DF7-4261-87AB-B7D3621CB2AE}" destId="{E8D6C2C9-1998-4A4E-B29E-D50682B4CE08}" srcOrd="1" destOrd="0" parTransId="{D60D75F0-FDF9-4459-8F58-CAF022BF0F51}" sibTransId="{E8BE00F8-26A5-4852-8302-BADE5D85CA76}"/>
    <dgm:cxn modelId="{A64567C3-BA94-4058-9632-48EA0462A147}" type="presOf" srcId="{9B599B23-D0B6-48C0-97AD-DFD02E74786B}" destId="{4020EAEF-3CFE-4A04-ADCE-AC51EC9AA3B8}" srcOrd="0" destOrd="0" presId="urn:diagrams.loki3.com/BracketList+Icon"/>
    <dgm:cxn modelId="{8CAE4EC9-5C8A-4628-A85D-D041B2763E65}" type="presParOf" srcId="{39F8E6F8-6F97-4E3C-821D-7F71BC542B43}" destId="{47ACC3EE-2CD8-4CBE-A7B4-FD65439FF406}" srcOrd="0" destOrd="0" presId="urn:diagrams.loki3.com/BracketList+Icon"/>
    <dgm:cxn modelId="{049564C6-46D3-478D-A35E-B1D8E6C87ADC}" type="presParOf" srcId="{47ACC3EE-2CD8-4CBE-A7B4-FD65439FF406}" destId="{B2809831-9ABA-4516-BD80-CABE2A8DC2C7}" srcOrd="0" destOrd="0" presId="urn:diagrams.loki3.com/BracketList+Icon"/>
    <dgm:cxn modelId="{749991D2-3AE3-4640-9310-E0A96D41C648}" type="presParOf" srcId="{47ACC3EE-2CD8-4CBE-A7B4-FD65439FF406}" destId="{85BD50B4-5A9D-4E2C-BDE2-7E78497363B8}" srcOrd="1" destOrd="0" presId="urn:diagrams.loki3.com/BracketList+Icon"/>
    <dgm:cxn modelId="{A86FD78B-0FE6-424F-9BC5-86A8F3BEABFD}" type="presParOf" srcId="{47ACC3EE-2CD8-4CBE-A7B4-FD65439FF406}" destId="{E1D79BC5-1FAA-4986-9EB6-9C6BB9D6F0C6}" srcOrd="2" destOrd="0" presId="urn:diagrams.loki3.com/BracketList+Icon"/>
    <dgm:cxn modelId="{9A062A49-B49F-44F7-9791-EC189ACB01F1}" type="presParOf" srcId="{47ACC3EE-2CD8-4CBE-A7B4-FD65439FF406}" destId="{80EBFED6-BB06-4231-9CC1-348FE084F6B5}" srcOrd="3" destOrd="0" presId="urn:diagrams.loki3.com/BracketList+Icon"/>
    <dgm:cxn modelId="{5601C260-8A9A-4DF9-94CE-728C9CFF8D56}" type="presParOf" srcId="{39F8E6F8-6F97-4E3C-821D-7F71BC542B43}" destId="{2CA440BE-26BD-4397-8EE0-7989F14D432C}" srcOrd="1" destOrd="0" presId="urn:diagrams.loki3.com/BracketList+Icon"/>
    <dgm:cxn modelId="{9AF9A2A3-654A-4804-8D20-10A3D030FE6F}" type="presParOf" srcId="{39F8E6F8-6F97-4E3C-821D-7F71BC542B43}" destId="{60C8CA6E-0746-4D2C-8DA8-B6828EA17246}" srcOrd="2" destOrd="0" presId="urn:diagrams.loki3.com/BracketList+Icon"/>
    <dgm:cxn modelId="{91C304C1-9CB9-4D8E-BB0B-0B4DFF9BDAA0}" type="presParOf" srcId="{60C8CA6E-0746-4D2C-8DA8-B6828EA17246}" destId="{0FF749D4-7935-47A2-B7D1-49245C9E9FF3}" srcOrd="0" destOrd="0" presId="urn:diagrams.loki3.com/BracketList+Icon"/>
    <dgm:cxn modelId="{2595BC26-4100-4B5C-853C-D5404121A039}" type="presParOf" srcId="{60C8CA6E-0746-4D2C-8DA8-B6828EA17246}" destId="{6D50CE11-F16E-4FCE-9A09-5BD7F8398C21}" srcOrd="1" destOrd="0" presId="urn:diagrams.loki3.com/BracketList+Icon"/>
    <dgm:cxn modelId="{F39B5926-981F-4496-AFA3-2A398D575D19}" type="presParOf" srcId="{60C8CA6E-0746-4D2C-8DA8-B6828EA17246}" destId="{8FB571B7-06DF-458E-9B72-9C28964F0006}" srcOrd="2" destOrd="0" presId="urn:diagrams.loki3.com/BracketList+Icon"/>
    <dgm:cxn modelId="{BDBAB098-3ADA-4B6E-98F9-C0741B3F90C2}" type="presParOf" srcId="{39F8E6F8-6F97-4E3C-821D-7F71BC542B43}" destId="{C1DD90C7-9B2A-4528-A122-C69AD8B707D7}" srcOrd="3" destOrd="0" presId="urn:diagrams.loki3.com/BracketList+Icon"/>
    <dgm:cxn modelId="{3640BE51-ABD4-4111-927D-AC53688AD2A8}" type="presParOf" srcId="{39F8E6F8-6F97-4E3C-821D-7F71BC542B43}" destId="{B8F0812B-A4E0-4B4F-8659-77C67154155C}" srcOrd="4" destOrd="0" presId="urn:diagrams.loki3.com/BracketList+Icon"/>
    <dgm:cxn modelId="{DA46DDE0-CD52-480A-AAF3-DA6997CF96E0}" type="presParOf" srcId="{B8F0812B-A4E0-4B4F-8659-77C67154155C}" destId="{4020EAEF-3CFE-4A04-ADCE-AC51EC9AA3B8}" srcOrd="0" destOrd="0" presId="urn:diagrams.loki3.com/BracketList+Icon"/>
    <dgm:cxn modelId="{55BFA504-31C8-4F98-BC8B-209F9849B201}" type="presParOf" srcId="{B8F0812B-A4E0-4B4F-8659-77C67154155C}" destId="{7CE536A7-FF6E-429E-8B83-23CB30DA0657}" srcOrd="1" destOrd="0" presId="urn:diagrams.loki3.com/BracketList+Icon"/>
    <dgm:cxn modelId="{C445BA84-3193-4116-8746-1673C540BAA5}" type="presParOf" srcId="{B8F0812B-A4E0-4B4F-8659-77C67154155C}" destId="{DE0DE557-6E87-4113-8651-72CDDC910025}" srcOrd="2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7B1F9D-3E67-4C70-BC89-3E62178B6DA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2B6FD54-DCF7-4A06-8987-B5F8EECF2CB6}">
      <dgm:prSet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b="1" dirty="0" smtClean="0">
              <a:solidFill>
                <a:srgbClr val="FF0000"/>
              </a:solidFill>
            </a:rPr>
            <a:t>Öfke,</a:t>
          </a:r>
          <a:r>
            <a:rPr lang="tr-TR" b="1" dirty="0" smtClean="0"/>
            <a:t> son derece normal ve yaşamın sürdürülmesi için gerekli bir duygudur.</a:t>
          </a:r>
          <a:endParaRPr lang="tr-TR" dirty="0"/>
        </a:p>
      </dgm:t>
    </dgm:pt>
    <dgm:pt modelId="{3ACFFB5A-5948-40E2-B2DF-FEE0E9497406}" type="parTrans" cxnId="{C10FBD41-31B1-4F44-9CE1-C9A2F67B4629}">
      <dgm:prSet/>
      <dgm:spPr/>
      <dgm:t>
        <a:bodyPr/>
        <a:lstStyle/>
        <a:p>
          <a:endParaRPr lang="tr-TR"/>
        </a:p>
      </dgm:t>
    </dgm:pt>
    <dgm:pt modelId="{4E857DB7-506D-4A6C-AECE-91A27219A32D}" type="sibTrans" cxnId="{C10FBD41-31B1-4F44-9CE1-C9A2F67B4629}">
      <dgm:prSet/>
      <dgm:spPr/>
      <dgm:t>
        <a:bodyPr/>
        <a:lstStyle/>
        <a:p>
          <a:endParaRPr lang="tr-TR"/>
        </a:p>
      </dgm:t>
    </dgm:pt>
    <dgm:pt modelId="{D7294205-D63F-4F08-B663-AA4007F4F768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b="1" dirty="0" smtClean="0">
              <a:solidFill>
                <a:srgbClr val="FF0000"/>
              </a:solidFill>
            </a:rPr>
            <a:t>Öfke,</a:t>
          </a:r>
          <a:r>
            <a:rPr lang="tr-TR" b="1" dirty="0" smtClean="0"/>
            <a:t> duygusal bir tepkidir.</a:t>
          </a:r>
          <a:endParaRPr lang="tr-TR" dirty="0"/>
        </a:p>
      </dgm:t>
    </dgm:pt>
    <dgm:pt modelId="{17F1B86D-F2C0-45C5-A15C-88EE396885BA}" type="parTrans" cxnId="{5DE4CC3B-DC67-43BE-8A27-4BF01D5F2B51}">
      <dgm:prSet/>
      <dgm:spPr/>
      <dgm:t>
        <a:bodyPr/>
        <a:lstStyle/>
        <a:p>
          <a:endParaRPr lang="tr-TR"/>
        </a:p>
      </dgm:t>
    </dgm:pt>
    <dgm:pt modelId="{161CCD7B-19F7-4690-B62F-0B0D97DC01FC}" type="sibTrans" cxnId="{5DE4CC3B-DC67-43BE-8A27-4BF01D5F2B51}">
      <dgm:prSet/>
      <dgm:spPr/>
      <dgm:t>
        <a:bodyPr/>
        <a:lstStyle/>
        <a:p>
          <a:endParaRPr lang="tr-TR"/>
        </a:p>
      </dgm:t>
    </dgm:pt>
    <dgm:pt modelId="{9973A9F4-1767-4DB5-AFA2-395B186320BB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tr-TR" b="1" dirty="0" smtClean="0">
              <a:solidFill>
                <a:srgbClr val="FF0000"/>
              </a:solidFill>
            </a:rPr>
            <a:t>Öfke, </a:t>
          </a:r>
          <a:r>
            <a:rPr lang="tr-TR" b="1" dirty="0" smtClean="0"/>
            <a:t>uyarıcı bir işarettir.</a:t>
          </a:r>
          <a:endParaRPr lang="tr-TR" dirty="0"/>
        </a:p>
      </dgm:t>
    </dgm:pt>
    <dgm:pt modelId="{69125725-9377-4D80-8ED9-EE11C51E5D3C}" type="parTrans" cxnId="{B411DAE4-009F-4916-86F5-D00E4655835C}">
      <dgm:prSet/>
      <dgm:spPr/>
      <dgm:t>
        <a:bodyPr/>
        <a:lstStyle/>
        <a:p>
          <a:endParaRPr lang="tr-TR"/>
        </a:p>
      </dgm:t>
    </dgm:pt>
    <dgm:pt modelId="{FBB8F6EC-B9B8-4B8B-BA20-21D0D069B9C4}" type="sibTrans" cxnId="{B411DAE4-009F-4916-86F5-D00E4655835C}">
      <dgm:prSet/>
      <dgm:spPr/>
      <dgm:t>
        <a:bodyPr/>
        <a:lstStyle/>
        <a:p>
          <a:endParaRPr lang="tr-TR"/>
        </a:p>
      </dgm:t>
    </dgm:pt>
    <dgm:pt modelId="{DC35AA7E-F86B-4CE4-A13B-F56116572055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sz="2000" b="1" dirty="0" smtClean="0">
              <a:solidFill>
                <a:srgbClr val="FF0000"/>
              </a:solidFill>
            </a:rPr>
            <a:t>Öfke, </a:t>
          </a:r>
          <a:r>
            <a:rPr lang="tr-TR" sz="2000" b="1" dirty="0" smtClean="0">
              <a:solidFill>
                <a:schemeClr val="accent1">
                  <a:lumMod val="50000"/>
                </a:schemeClr>
              </a:solidFill>
            </a:rPr>
            <a:t>kişiyi tehlikelere karşı uyarır ve kendisini korumasına     olanak sağlar</a:t>
          </a:r>
          <a:r>
            <a:rPr lang="tr-TR" sz="2000" b="1" dirty="0" smtClean="0">
              <a:solidFill>
                <a:schemeClr val="tx1"/>
              </a:solidFill>
            </a:rPr>
            <a:t>.</a:t>
          </a:r>
          <a:endParaRPr lang="tr-TR" sz="2000" dirty="0">
            <a:solidFill>
              <a:schemeClr val="tx1"/>
            </a:solidFill>
          </a:endParaRPr>
        </a:p>
      </dgm:t>
    </dgm:pt>
    <dgm:pt modelId="{87AC55D8-043C-4416-843D-4D1ED871D6AC}" type="parTrans" cxnId="{5B4DBBA9-282E-4CD2-A071-8B83D3CB4462}">
      <dgm:prSet/>
      <dgm:spPr/>
      <dgm:t>
        <a:bodyPr/>
        <a:lstStyle/>
        <a:p>
          <a:endParaRPr lang="tr-TR"/>
        </a:p>
      </dgm:t>
    </dgm:pt>
    <dgm:pt modelId="{A8CD1768-05CA-4CF8-86B7-029274C4466D}" type="sibTrans" cxnId="{5B4DBBA9-282E-4CD2-A071-8B83D3CB4462}">
      <dgm:prSet/>
      <dgm:spPr/>
      <dgm:t>
        <a:bodyPr/>
        <a:lstStyle/>
        <a:p>
          <a:endParaRPr lang="tr-TR"/>
        </a:p>
      </dgm:t>
    </dgm:pt>
    <dgm:pt modelId="{FF89B1B9-43A4-468D-A5C9-EEAD28A5CC9A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tr-TR" sz="2000" b="1" smtClean="0">
              <a:solidFill>
                <a:srgbClr val="FF0000"/>
              </a:solidFill>
            </a:rPr>
            <a:t>Öfke</a:t>
          </a:r>
          <a:r>
            <a:rPr lang="tr-TR" sz="2000" b="1" smtClean="0">
              <a:solidFill>
                <a:schemeClr val="tx1"/>
              </a:solidFill>
            </a:rPr>
            <a:t> yeni öğrenmeler için motivasyon kaynağıdır.</a:t>
          </a:r>
          <a:endParaRPr lang="tr-TR" sz="2000" dirty="0">
            <a:solidFill>
              <a:schemeClr val="tx1"/>
            </a:solidFill>
          </a:endParaRPr>
        </a:p>
      </dgm:t>
    </dgm:pt>
    <dgm:pt modelId="{F1698C2E-BA0A-48EB-A3D8-C5103ABEEA8B}" type="parTrans" cxnId="{A09B59D4-8A39-48F4-9296-F73B99C65649}">
      <dgm:prSet/>
      <dgm:spPr/>
      <dgm:t>
        <a:bodyPr/>
        <a:lstStyle/>
        <a:p>
          <a:endParaRPr lang="tr-TR"/>
        </a:p>
      </dgm:t>
    </dgm:pt>
    <dgm:pt modelId="{B37C73B7-EF94-4468-9589-9AABE3E7E604}" type="sibTrans" cxnId="{A09B59D4-8A39-48F4-9296-F73B99C65649}">
      <dgm:prSet/>
      <dgm:spPr/>
      <dgm:t>
        <a:bodyPr/>
        <a:lstStyle/>
        <a:p>
          <a:endParaRPr lang="tr-TR"/>
        </a:p>
      </dgm:t>
    </dgm:pt>
    <dgm:pt modelId="{CD22CB41-583E-4E41-8A81-A680BD4C64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endParaRPr lang="tr-TR" sz="2000" dirty="0">
            <a:solidFill>
              <a:schemeClr val="tx1"/>
            </a:solidFill>
          </a:endParaRPr>
        </a:p>
      </dgm:t>
    </dgm:pt>
    <dgm:pt modelId="{1B4CC74D-C566-4C6F-9123-0E5D309B8764}" type="parTrans" cxnId="{EEB496AB-4DF1-43FE-983C-54315D8DF38B}">
      <dgm:prSet/>
      <dgm:spPr/>
      <dgm:t>
        <a:bodyPr/>
        <a:lstStyle/>
        <a:p>
          <a:endParaRPr lang="tr-TR"/>
        </a:p>
      </dgm:t>
    </dgm:pt>
    <dgm:pt modelId="{7354FA2D-186F-4F40-B5A5-EE13C6FE4FF8}" type="sibTrans" cxnId="{EEB496AB-4DF1-43FE-983C-54315D8DF38B}">
      <dgm:prSet/>
      <dgm:spPr/>
      <dgm:t>
        <a:bodyPr/>
        <a:lstStyle/>
        <a:p>
          <a:endParaRPr lang="tr-TR"/>
        </a:p>
      </dgm:t>
    </dgm:pt>
    <dgm:pt modelId="{92DF00E9-8C1D-4F16-9F8A-3DF09579DFDC}" type="pres">
      <dgm:prSet presAssocID="{137B1F9D-3E67-4C70-BC89-3E62178B6D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99DDBDC-0BE0-471A-845D-10AB02BD337E}" type="pres">
      <dgm:prSet presAssocID="{02B6FD54-DCF7-4A06-8987-B5F8EECF2CB6}" presName="linNode" presStyleCnt="0"/>
      <dgm:spPr/>
    </dgm:pt>
    <dgm:pt modelId="{673D11A7-6E7C-4D98-9B6F-BA70487200C7}" type="pres">
      <dgm:prSet presAssocID="{02B6FD54-DCF7-4A06-8987-B5F8EECF2CB6}" presName="parentText" presStyleLbl="node1" presStyleIdx="0" presStyleCnt="3" custScaleX="277778" custScaleY="25097" custLinFactNeighborX="-34" custLinFactNeighborY="-1197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4CAEF6F-B5D7-403D-B044-B4D44FAE8496}" type="pres">
      <dgm:prSet presAssocID="{4E857DB7-506D-4A6C-AECE-91A27219A32D}" presName="sp" presStyleCnt="0"/>
      <dgm:spPr/>
    </dgm:pt>
    <dgm:pt modelId="{2A4F876C-054C-48F7-A89E-9A6E79ADC0C9}" type="pres">
      <dgm:prSet presAssocID="{D7294205-D63F-4F08-B663-AA4007F4F768}" presName="linNode" presStyleCnt="0"/>
      <dgm:spPr/>
    </dgm:pt>
    <dgm:pt modelId="{126A75B2-507B-452C-9374-3F3F90742708}" type="pres">
      <dgm:prSet presAssocID="{D7294205-D63F-4F08-B663-AA4007F4F768}" presName="parentText" presStyleLbl="node1" presStyleIdx="1" presStyleCnt="3" custAng="741600" custScaleX="122681" custScaleY="27742" custLinFactX="49265" custLinFactNeighborX="100000" custLinFactNeighborY="1726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E496EB7-5754-482A-B93E-32B511EC80C9}" type="pres">
      <dgm:prSet presAssocID="{161CCD7B-19F7-4690-B62F-0B0D97DC01FC}" presName="sp" presStyleCnt="0"/>
      <dgm:spPr/>
    </dgm:pt>
    <dgm:pt modelId="{99040C39-18A9-4307-885D-1DB4017C0A18}" type="pres">
      <dgm:prSet presAssocID="{9973A9F4-1767-4DB5-AFA2-395B186320BB}" presName="linNode" presStyleCnt="0"/>
      <dgm:spPr/>
    </dgm:pt>
    <dgm:pt modelId="{A0999142-24BC-4211-BEBF-E2E52E72FD8E}" type="pres">
      <dgm:prSet presAssocID="{9973A9F4-1767-4DB5-AFA2-395B186320BB}" presName="parentText" presStyleLbl="node1" presStyleIdx="2" presStyleCnt="3" custAng="11455358" custFlipVert="1" custScaleX="2000000" custScaleY="20780" custLinFactX="600000" custLinFactNeighborX="691913" custLinFactNeighborY="8985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8F7786-D18D-4B7C-BB7B-A7FC08F0F25E}" type="pres">
      <dgm:prSet presAssocID="{9973A9F4-1767-4DB5-AFA2-395B186320BB}" presName="descendantText" presStyleLbl="alignAccFollowNode1" presStyleIdx="0" presStyleCnt="1" custAng="0" custScaleX="1100330" custScaleY="84000" custLinFactX="-693898" custLinFactNeighborX="-700000" custLinFactNeighborY="-3040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28F81C6-547A-44DC-BAED-CC31D55F53AD}" type="presOf" srcId="{137B1F9D-3E67-4C70-BC89-3E62178B6DAD}" destId="{92DF00E9-8C1D-4F16-9F8A-3DF09579DFDC}" srcOrd="0" destOrd="0" presId="urn:microsoft.com/office/officeart/2005/8/layout/vList5"/>
    <dgm:cxn modelId="{E4926D90-9D85-4F8E-A65B-DCD16C65ECEE}" type="presOf" srcId="{DC35AA7E-F86B-4CE4-A13B-F56116572055}" destId="{528F7786-D18D-4B7C-BB7B-A7FC08F0F25E}" srcOrd="0" destOrd="1" presId="urn:microsoft.com/office/officeart/2005/8/layout/vList5"/>
    <dgm:cxn modelId="{B411DAE4-009F-4916-86F5-D00E4655835C}" srcId="{137B1F9D-3E67-4C70-BC89-3E62178B6DAD}" destId="{9973A9F4-1767-4DB5-AFA2-395B186320BB}" srcOrd="2" destOrd="0" parTransId="{69125725-9377-4D80-8ED9-EE11C51E5D3C}" sibTransId="{FBB8F6EC-B9B8-4B8B-BA20-21D0D069B9C4}"/>
    <dgm:cxn modelId="{A09B59D4-8A39-48F4-9296-F73B99C65649}" srcId="{9973A9F4-1767-4DB5-AFA2-395B186320BB}" destId="{FF89B1B9-43A4-468D-A5C9-EEAD28A5CC9A}" srcOrd="2" destOrd="0" parTransId="{F1698C2E-BA0A-48EB-A3D8-C5103ABEEA8B}" sibTransId="{B37C73B7-EF94-4468-9589-9AABE3E7E604}"/>
    <dgm:cxn modelId="{5DE4CC3B-DC67-43BE-8A27-4BF01D5F2B51}" srcId="{137B1F9D-3E67-4C70-BC89-3E62178B6DAD}" destId="{D7294205-D63F-4F08-B663-AA4007F4F768}" srcOrd="1" destOrd="0" parTransId="{17F1B86D-F2C0-45C5-A15C-88EE396885BA}" sibTransId="{161CCD7B-19F7-4690-B62F-0B0D97DC01FC}"/>
    <dgm:cxn modelId="{1384314B-9756-47F8-A6E7-DE1F4DD37E29}" type="presOf" srcId="{CD22CB41-583E-4E41-8A81-A680BD4C64F6}" destId="{528F7786-D18D-4B7C-BB7B-A7FC08F0F25E}" srcOrd="0" destOrd="0" presId="urn:microsoft.com/office/officeart/2005/8/layout/vList5"/>
    <dgm:cxn modelId="{0A351116-77DB-4088-8297-D7168BCF340A}" type="presOf" srcId="{02B6FD54-DCF7-4A06-8987-B5F8EECF2CB6}" destId="{673D11A7-6E7C-4D98-9B6F-BA70487200C7}" srcOrd="0" destOrd="0" presId="urn:microsoft.com/office/officeart/2005/8/layout/vList5"/>
    <dgm:cxn modelId="{5B4DBBA9-282E-4CD2-A071-8B83D3CB4462}" srcId="{9973A9F4-1767-4DB5-AFA2-395B186320BB}" destId="{DC35AA7E-F86B-4CE4-A13B-F56116572055}" srcOrd="1" destOrd="0" parTransId="{87AC55D8-043C-4416-843D-4D1ED871D6AC}" sibTransId="{A8CD1768-05CA-4CF8-86B7-029274C4466D}"/>
    <dgm:cxn modelId="{4A357206-9F2D-4167-89AE-AA9AEB375D6B}" type="presOf" srcId="{9973A9F4-1767-4DB5-AFA2-395B186320BB}" destId="{A0999142-24BC-4211-BEBF-E2E52E72FD8E}" srcOrd="0" destOrd="0" presId="urn:microsoft.com/office/officeart/2005/8/layout/vList5"/>
    <dgm:cxn modelId="{EEB496AB-4DF1-43FE-983C-54315D8DF38B}" srcId="{9973A9F4-1767-4DB5-AFA2-395B186320BB}" destId="{CD22CB41-583E-4E41-8A81-A680BD4C64F6}" srcOrd="0" destOrd="0" parTransId="{1B4CC74D-C566-4C6F-9123-0E5D309B8764}" sibTransId="{7354FA2D-186F-4F40-B5A5-EE13C6FE4FF8}"/>
    <dgm:cxn modelId="{F52ECF79-0AED-4B47-82C9-43F2C8BFF0F6}" type="presOf" srcId="{FF89B1B9-43A4-468D-A5C9-EEAD28A5CC9A}" destId="{528F7786-D18D-4B7C-BB7B-A7FC08F0F25E}" srcOrd="0" destOrd="2" presId="urn:microsoft.com/office/officeart/2005/8/layout/vList5"/>
    <dgm:cxn modelId="{C10FBD41-31B1-4F44-9CE1-C9A2F67B4629}" srcId="{137B1F9D-3E67-4C70-BC89-3E62178B6DAD}" destId="{02B6FD54-DCF7-4A06-8987-B5F8EECF2CB6}" srcOrd="0" destOrd="0" parTransId="{3ACFFB5A-5948-40E2-B2DF-FEE0E9497406}" sibTransId="{4E857DB7-506D-4A6C-AECE-91A27219A32D}"/>
    <dgm:cxn modelId="{6FEF1B0D-1D38-4C1F-AA0C-C6FA69F06D20}" type="presOf" srcId="{D7294205-D63F-4F08-B663-AA4007F4F768}" destId="{126A75B2-507B-452C-9374-3F3F90742708}" srcOrd="0" destOrd="0" presId="urn:microsoft.com/office/officeart/2005/8/layout/vList5"/>
    <dgm:cxn modelId="{B38F843C-B6C4-4C6D-934D-6F69B5883F1C}" type="presParOf" srcId="{92DF00E9-8C1D-4F16-9F8A-3DF09579DFDC}" destId="{F99DDBDC-0BE0-471A-845D-10AB02BD337E}" srcOrd="0" destOrd="0" presId="urn:microsoft.com/office/officeart/2005/8/layout/vList5"/>
    <dgm:cxn modelId="{96740D25-5BDF-4C0E-8B84-79F72F7EC222}" type="presParOf" srcId="{F99DDBDC-0BE0-471A-845D-10AB02BD337E}" destId="{673D11A7-6E7C-4D98-9B6F-BA70487200C7}" srcOrd="0" destOrd="0" presId="urn:microsoft.com/office/officeart/2005/8/layout/vList5"/>
    <dgm:cxn modelId="{AD77BD96-DEA3-46F1-B2A9-223DB15126EC}" type="presParOf" srcId="{92DF00E9-8C1D-4F16-9F8A-3DF09579DFDC}" destId="{B4CAEF6F-B5D7-403D-B044-B4D44FAE8496}" srcOrd="1" destOrd="0" presId="urn:microsoft.com/office/officeart/2005/8/layout/vList5"/>
    <dgm:cxn modelId="{8731B87A-807C-458F-8C3F-90570E7EDB36}" type="presParOf" srcId="{92DF00E9-8C1D-4F16-9F8A-3DF09579DFDC}" destId="{2A4F876C-054C-48F7-A89E-9A6E79ADC0C9}" srcOrd="2" destOrd="0" presId="urn:microsoft.com/office/officeart/2005/8/layout/vList5"/>
    <dgm:cxn modelId="{92725814-5D03-4BFE-9A98-A9EFC49A0D25}" type="presParOf" srcId="{2A4F876C-054C-48F7-A89E-9A6E79ADC0C9}" destId="{126A75B2-507B-452C-9374-3F3F90742708}" srcOrd="0" destOrd="0" presId="urn:microsoft.com/office/officeart/2005/8/layout/vList5"/>
    <dgm:cxn modelId="{2D0AC7B8-ACA9-481D-AD99-1BBAC8BF2768}" type="presParOf" srcId="{92DF00E9-8C1D-4F16-9F8A-3DF09579DFDC}" destId="{CE496EB7-5754-482A-B93E-32B511EC80C9}" srcOrd="3" destOrd="0" presId="urn:microsoft.com/office/officeart/2005/8/layout/vList5"/>
    <dgm:cxn modelId="{126F22F7-E8A4-4397-A31C-4E0872FCBC9C}" type="presParOf" srcId="{92DF00E9-8C1D-4F16-9F8A-3DF09579DFDC}" destId="{99040C39-18A9-4307-885D-1DB4017C0A18}" srcOrd="4" destOrd="0" presId="urn:microsoft.com/office/officeart/2005/8/layout/vList5"/>
    <dgm:cxn modelId="{D39E4148-B400-4D28-A063-E55576906BA1}" type="presParOf" srcId="{99040C39-18A9-4307-885D-1DB4017C0A18}" destId="{A0999142-24BC-4211-BEBF-E2E52E72FD8E}" srcOrd="0" destOrd="0" presId="urn:microsoft.com/office/officeart/2005/8/layout/vList5"/>
    <dgm:cxn modelId="{A1958033-A0D3-472B-8D08-625401FEF8AC}" type="presParOf" srcId="{99040C39-18A9-4307-885D-1DB4017C0A18}" destId="{528F7786-D18D-4B7C-BB7B-A7FC08F0F25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F97B85-E5C4-4E88-AAB5-B644069947E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06C9675-B608-4685-BF83-F44EEE1317B5}">
      <dgm:prSet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b="1" dirty="0" smtClean="0">
              <a:solidFill>
                <a:schemeClr val="bg1"/>
              </a:solidFill>
            </a:rPr>
            <a:t>Öç alma veya intikam yolu değildir</a:t>
          </a:r>
          <a:r>
            <a:rPr lang="tr-TR" b="1" dirty="0" smtClean="0"/>
            <a:t>.</a:t>
          </a:r>
        </a:p>
      </dgm:t>
    </dgm:pt>
    <dgm:pt modelId="{997EAB93-3ECF-4CD7-9365-AF8FD2D1D42F}" type="parTrans" cxnId="{E54446D8-8E7F-4163-A9FB-42AE1DFC8F2A}">
      <dgm:prSet/>
      <dgm:spPr/>
      <dgm:t>
        <a:bodyPr/>
        <a:lstStyle/>
        <a:p>
          <a:endParaRPr lang="tr-TR"/>
        </a:p>
      </dgm:t>
    </dgm:pt>
    <dgm:pt modelId="{4CCD5BB7-B9F5-45F1-BDDC-BD47B242C1F1}" type="sibTrans" cxnId="{E54446D8-8E7F-4163-A9FB-42AE1DFC8F2A}">
      <dgm:prSet/>
      <dgm:spPr/>
      <dgm:t>
        <a:bodyPr/>
        <a:lstStyle/>
        <a:p>
          <a:endParaRPr lang="tr-TR"/>
        </a:p>
      </dgm:t>
    </dgm:pt>
    <dgm:pt modelId="{B1B9644B-F752-4B02-A1C2-627C4AD553B1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b="1" dirty="0" smtClean="0">
              <a:solidFill>
                <a:schemeClr val="bg1"/>
              </a:solidFill>
            </a:rPr>
            <a:t>Problem çözme aracı değildir</a:t>
          </a:r>
          <a:r>
            <a:rPr lang="tr-TR" b="1" dirty="0" smtClean="0"/>
            <a:t>.</a:t>
          </a:r>
        </a:p>
      </dgm:t>
    </dgm:pt>
    <dgm:pt modelId="{A411A134-5138-4BC3-9E25-FB205CB21B85}" type="parTrans" cxnId="{ADF40A1A-08F9-49B7-8919-16AA83B52277}">
      <dgm:prSet/>
      <dgm:spPr/>
      <dgm:t>
        <a:bodyPr/>
        <a:lstStyle/>
        <a:p>
          <a:endParaRPr lang="tr-TR"/>
        </a:p>
      </dgm:t>
    </dgm:pt>
    <dgm:pt modelId="{43B57E92-2367-4B4A-97AD-B7F3E2AC2028}" type="sibTrans" cxnId="{ADF40A1A-08F9-49B7-8919-16AA83B52277}">
      <dgm:prSet/>
      <dgm:spPr/>
      <dgm:t>
        <a:bodyPr/>
        <a:lstStyle/>
        <a:p>
          <a:endParaRPr lang="tr-TR"/>
        </a:p>
      </dgm:t>
    </dgm:pt>
    <dgm:pt modelId="{7C22F52E-0108-4FA8-9921-CA7F7FF50D65}">
      <dgm:prSet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b="1" dirty="0" smtClean="0">
              <a:solidFill>
                <a:schemeClr val="bg1"/>
              </a:solidFill>
            </a:rPr>
            <a:t>Haklı olma yolu hiç değildir.</a:t>
          </a:r>
        </a:p>
      </dgm:t>
    </dgm:pt>
    <dgm:pt modelId="{9E7C3962-15D7-415C-AD09-68B8F8E23817}" type="parTrans" cxnId="{B591409A-FACE-46A6-A86B-D16A76B9F6FD}">
      <dgm:prSet/>
      <dgm:spPr/>
      <dgm:t>
        <a:bodyPr/>
        <a:lstStyle/>
        <a:p>
          <a:endParaRPr lang="tr-TR"/>
        </a:p>
      </dgm:t>
    </dgm:pt>
    <dgm:pt modelId="{A75D015D-56BB-4942-9C94-6D3D82D08D13}" type="sibTrans" cxnId="{B591409A-FACE-46A6-A86B-D16A76B9F6FD}">
      <dgm:prSet/>
      <dgm:spPr/>
      <dgm:t>
        <a:bodyPr/>
        <a:lstStyle/>
        <a:p>
          <a:endParaRPr lang="tr-TR"/>
        </a:p>
      </dgm:t>
    </dgm:pt>
    <dgm:pt modelId="{0C2FE2E3-2779-4713-84C6-71B6ADB49AAD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b="1" dirty="0" smtClean="0"/>
            <a:t>Başkalarını suçlama biçimi değildir</a:t>
          </a:r>
          <a:endParaRPr lang="tr-TR" dirty="0"/>
        </a:p>
      </dgm:t>
    </dgm:pt>
    <dgm:pt modelId="{8E9794F8-2CFA-4914-9107-8413B2E5C990}" type="parTrans" cxnId="{6DE0CF2A-6653-4D9F-8E3D-2A3CCFE35C70}">
      <dgm:prSet/>
      <dgm:spPr/>
      <dgm:t>
        <a:bodyPr/>
        <a:lstStyle/>
        <a:p>
          <a:endParaRPr lang="tr-TR"/>
        </a:p>
      </dgm:t>
    </dgm:pt>
    <dgm:pt modelId="{3FA7A9AD-E0B3-47B5-8F89-D10C526E4C0C}" type="sibTrans" cxnId="{6DE0CF2A-6653-4D9F-8E3D-2A3CCFE35C70}">
      <dgm:prSet/>
      <dgm:spPr/>
      <dgm:t>
        <a:bodyPr/>
        <a:lstStyle/>
        <a:p>
          <a:endParaRPr lang="tr-TR"/>
        </a:p>
      </dgm:t>
    </dgm:pt>
    <dgm:pt modelId="{67483E44-C072-4D89-8FFB-90DCE5DDADDF}">
      <dgm:prSet/>
      <dgm:spPr/>
      <dgm:t>
        <a:bodyPr/>
        <a:lstStyle/>
        <a:p>
          <a:r>
            <a:rPr lang="tr-TR" b="1" dirty="0" smtClean="0">
              <a:solidFill>
                <a:schemeClr val="bg1"/>
              </a:solidFill>
            </a:rPr>
            <a:t>İnsanları kontrol etme yolu değildir</a:t>
          </a:r>
        </a:p>
      </dgm:t>
    </dgm:pt>
    <dgm:pt modelId="{05BADF2C-BB59-4200-ABF4-54355190C74B}" type="parTrans" cxnId="{A378730D-6232-419F-A8DF-4E224F959703}">
      <dgm:prSet/>
      <dgm:spPr/>
      <dgm:t>
        <a:bodyPr/>
        <a:lstStyle/>
        <a:p>
          <a:endParaRPr lang="tr-TR"/>
        </a:p>
      </dgm:t>
    </dgm:pt>
    <dgm:pt modelId="{671BCD19-4CAE-4D09-924F-F907AD089F86}" type="sibTrans" cxnId="{A378730D-6232-419F-A8DF-4E224F959703}">
      <dgm:prSet/>
      <dgm:spPr/>
      <dgm:t>
        <a:bodyPr/>
        <a:lstStyle/>
        <a:p>
          <a:endParaRPr lang="tr-TR"/>
        </a:p>
      </dgm:t>
    </dgm:pt>
    <dgm:pt modelId="{B1F35B6A-B922-4E62-A6AB-8FF8AAD4EF8E}" type="pres">
      <dgm:prSet presAssocID="{58F97B85-E5C4-4E88-AAB5-B644069947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E17376B-30DF-430F-BC6D-887B471F29AA}" type="pres">
      <dgm:prSet presAssocID="{0C2FE2E3-2779-4713-84C6-71B6ADB49AAD}" presName="parentText" presStyleLbl="node1" presStyleIdx="0" presStyleCnt="5" custLinFactNeighborX="6140" custLinFactNeighborY="4964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207EB6-409B-4814-8A4B-C20AC9586A1B}" type="pres">
      <dgm:prSet presAssocID="{3FA7A9AD-E0B3-47B5-8F89-D10C526E4C0C}" presName="spacer" presStyleCnt="0"/>
      <dgm:spPr/>
    </dgm:pt>
    <dgm:pt modelId="{AD20488C-82D7-431D-9FCD-8CA4579CFB30}" type="pres">
      <dgm:prSet presAssocID="{7C22F52E-0108-4FA8-9921-CA7F7FF50D6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2D48FFC-DA07-4C92-AB23-FD3C29F9F866}" type="pres">
      <dgm:prSet presAssocID="{A75D015D-56BB-4942-9C94-6D3D82D08D13}" presName="spacer" presStyleCnt="0"/>
      <dgm:spPr/>
    </dgm:pt>
    <dgm:pt modelId="{206BA712-155C-4676-B27A-2A37F0894AE5}" type="pres">
      <dgm:prSet presAssocID="{B1B9644B-F752-4B02-A1C2-627C4AD553B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47330A-75FE-49A7-A5E2-A3E91BFC435A}" type="pres">
      <dgm:prSet presAssocID="{43B57E92-2367-4B4A-97AD-B7F3E2AC2028}" presName="spacer" presStyleCnt="0"/>
      <dgm:spPr/>
    </dgm:pt>
    <dgm:pt modelId="{9549A6BD-F24B-4865-A091-8418C0EEF51A}" type="pres">
      <dgm:prSet presAssocID="{406C9675-B608-4685-BF83-F44EEE1317B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2B2D0D8-464B-462E-B26F-C2E4358D12A7}" type="pres">
      <dgm:prSet presAssocID="{4CCD5BB7-B9F5-45F1-BDDC-BD47B242C1F1}" presName="spacer" presStyleCnt="0"/>
      <dgm:spPr/>
    </dgm:pt>
    <dgm:pt modelId="{AB363862-6BCE-4611-8943-646CA3AE7A75}" type="pres">
      <dgm:prSet presAssocID="{67483E44-C072-4D89-8FFB-90DCE5DDADD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DF40A1A-08F9-49B7-8919-16AA83B52277}" srcId="{58F97B85-E5C4-4E88-AAB5-B644069947E3}" destId="{B1B9644B-F752-4B02-A1C2-627C4AD553B1}" srcOrd="2" destOrd="0" parTransId="{A411A134-5138-4BC3-9E25-FB205CB21B85}" sibTransId="{43B57E92-2367-4B4A-97AD-B7F3E2AC2028}"/>
    <dgm:cxn modelId="{C60F19C2-28F2-41E4-BC56-692CF6598C51}" type="presOf" srcId="{0C2FE2E3-2779-4713-84C6-71B6ADB49AAD}" destId="{4E17376B-30DF-430F-BC6D-887B471F29AA}" srcOrd="0" destOrd="0" presId="urn:microsoft.com/office/officeart/2005/8/layout/vList2"/>
    <dgm:cxn modelId="{0362BC54-2CB2-46EE-B47D-074D9AE120CF}" type="presOf" srcId="{58F97B85-E5C4-4E88-AAB5-B644069947E3}" destId="{B1F35B6A-B922-4E62-A6AB-8FF8AAD4EF8E}" srcOrd="0" destOrd="0" presId="urn:microsoft.com/office/officeart/2005/8/layout/vList2"/>
    <dgm:cxn modelId="{B591409A-FACE-46A6-A86B-D16A76B9F6FD}" srcId="{58F97B85-E5C4-4E88-AAB5-B644069947E3}" destId="{7C22F52E-0108-4FA8-9921-CA7F7FF50D65}" srcOrd="1" destOrd="0" parTransId="{9E7C3962-15D7-415C-AD09-68B8F8E23817}" sibTransId="{A75D015D-56BB-4942-9C94-6D3D82D08D13}"/>
    <dgm:cxn modelId="{6DE0CF2A-6653-4D9F-8E3D-2A3CCFE35C70}" srcId="{58F97B85-E5C4-4E88-AAB5-B644069947E3}" destId="{0C2FE2E3-2779-4713-84C6-71B6ADB49AAD}" srcOrd="0" destOrd="0" parTransId="{8E9794F8-2CFA-4914-9107-8413B2E5C990}" sibTransId="{3FA7A9AD-E0B3-47B5-8F89-D10C526E4C0C}"/>
    <dgm:cxn modelId="{10EC09F0-C1A5-4E17-AFFA-733D07D369F4}" type="presOf" srcId="{7C22F52E-0108-4FA8-9921-CA7F7FF50D65}" destId="{AD20488C-82D7-431D-9FCD-8CA4579CFB30}" srcOrd="0" destOrd="0" presId="urn:microsoft.com/office/officeart/2005/8/layout/vList2"/>
    <dgm:cxn modelId="{A378730D-6232-419F-A8DF-4E224F959703}" srcId="{58F97B85-E5C4-4E88-AAB5-B644069947E3}" destId="{67483E44-C072-4D89-8FFB-90DCE5DDADDF}" srcOrd="4" destOrd="0" parTransId="{05BADF2C-BB59-4200-ABF4-54355190C74B}" sibTransId="{671BCD19-4CAE-4D09-924F-F907AD089F86}"/>
    <dgm:cxn modelId="{A4521E38-2C2C-484F-93BA-AFE4C4D959BB}" type="presOf" srcId="{B1B9644B-F752-4B02-A1C2-627C4AD553B1}" destId="{206BA712-155C-4676-B27A-2A37F0894AE5}" srcOrd="0" destOrd="0" presId="urn:microsoft.com/office/officeart/2005/8/layout/vList2"/>
    <dgm:cxn modelId="{B7B9E76A-9BD5-4F36-B209-1926BC3A172E}" type="presOf" srcId="{67483E44-C072-4D89-8FFB-90DCE5DDADDF}" destId="{AB363862-6BCE-4611-8943-646CA3AE7A75}" srcOrd="0" destOrd="0" presId="urn:microsoft.com/office/officeart/2005/8/layout/vList2"/>
    <dgm:cxn modelId="{60A7635C-431A-4ECC-BB12-564526B68DEC}" type="presOf" srcId="{406C9675-B608-4685-BF83-F44EEE1317B5}" destId="{9549A6BD-F24B-4865-A091-8418C0EEF51A}" srcOrd="0" destOrd="0" presId="urn:microsoft.com/office/officeart/2005/8/layout/vList2"/>
    <dgm:cxn modelId="{E54446D8-8E7F-4163-A9FB-42AE1DFC8F2A}" srcId="{58F97B85-E5C4-4E88-AAB5-B644069947E3}" destId="{406C9675-B608-4685-BF83-F44EEE1317B5}" srcOrd="3" destOrd="0" parTransId="{997EAB93-3ECF-4CD7-9365-AF8FD2D1D42F}" sibTransId="{4CCD5BB7-B9F5-45F1-BDDC-BD47B242C1F1}"/>
    <dgm:cxn modelId="{BFAD9B09-A899-419F-88D7-D3BFB137006F}" type="presParOf" srcId="{B1F35B6A-B922-4E62-A6AB-8FF8AAD4EF8E}" destId="{4E17376B-30DF-430F-BC6D-887B471F29AA}" srcOrd="0" destOrd="0" presId="urn:microsoft.com/office/officeart/2005/8/layout/vList2"/>
    <dgm:cxn modelId="{01E0D17F-DD74-40D1-9E88-56C50D43BADA}" type="presParOf" srcId="{B1F35B6A-B922-4E62-A6AB-8FF8AAD4EF8E}" destId="{53207EB6-409B-4814-8A4B-C20AC9586A1B}" srcOrd="1" destOrd="0" presId="urn:microsoft.com/office/officeart/2005/8/layout/vList2"/>
    <dgm:cxn modelId="{144BE0F5-9BC9-4420-8E2D-C87EEE631D75}" type="presParOf" srcId="{B1F35B6A-B922-4E62-A6AB-8FF8AAD4EF8E}" destId="{AD20488C-82D7-431D-9FCD-8CA4579CFB30}" srcOrd="2" destOrd="0" presId="urn:microsoft.com/office/officeart/2005/8/layout/vList2"/>
    <dgm:cxn modelId="{645D2552-2247-4925-983A-73E4D43A89C8}" type="presParOf" srcId="{B1F35B6A-B922-4E62-A6AB-8FF8AAD4EF8E}" destId="{E2D48FFC-DA07-4C92-AB23-FD3C29F9F866}" srcOrd="3" destOrd="0" presId="urn:microsoft.com/office/officeart/2005/8/layout/vList2"/>
    <dgm:cxn modelId="{D299A2DA-EF11-467F-831A-AF16C217F49E}" type="presParOf" srcId="{B1F35B6A-B922-4E62-A6AB-8FF8AAD4EF8E}" destId="{206BA712-155C-4676-B27A-2A37F0894AE5}" srcOrd="4" destOrd="0" presId="urn:microsoft.com/office/officeart/2005/8/layout/vList2"/>
    <dgm:cxn modelId="{0496F12A-A607-4CBB-B063-4740E0D8EB0C}" type="presParOf" srcId="{B1F35B6A-B922-4E62-A6AB-8FF8AAD4EF8E}" destId="{FD47330A-75FE-49A7-A5E2-A3E91BFC435A}" srcOrd="5" destOrd="0" presId="urn:microsoft.com/office/officeart/2005/8/layout/vList2"/>
    <dgm:cxn modelId="{D235FAEA-A169-4D56-BB18-37805C4E9C99}" type="presParOf" srcId="{B1F35B6A-B922-4E62-A6AB-8FF8AAD4EF8E}" destId="{9549A6BD-F24B-4865-A091-8418C0EEF51A}" srcOrd="6" destOrd="0" presId="urn:microsoft.com/office/officeart/2005/8/layout/vList2"/>
    <dgm:cxn modelId="{2C86C493-FB69-4FF4-B65B-CBFFC973A373}" type="presParOf" srcId="{B1F35B6A-B922-4E62-A6AB-8FF8AAD4EF8E}" destId="{F2B2D0D8-464B-462E-B26F-C2E4358D12A7}" srcOrd="7" destOrd="0" presId="urn:microsoft.com/office/officeart/2005/8/layout/vList2"/>
    <dgm:cxn modelId="{B4B2FEA9-ACA4-4AC6-B2FC-0B86367D0B48}" type="presParOf" srcId="{B1F35B6A-B922-4E62-A6AB-8FF8AAD4EF8E}" destId="{AB363862-6BCE-4611-8943-646CA3AE7A7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809831-9ABA-4516-BD80-CABE2A8DC2C7}">
      <dsp:nvSpPr>
        <dsp:cNvPr id="0" name=""/>
        <dsp:cNvSpPr/>
      </dsp:nvSpPr>
      <dsp:spPr>
        <a:xfrm>
          <a:off x="5214" y="1346276"/>
          <a:ext cx="710648" cy="98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2700" rIns="35560" bIns="12700" numCol="1" spcCol="1270" anchor="ctr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>
        <a:off x="5214" y="1346276"/>
        <a:ext cx="710648" cy="98903"/>
      </dsp:txXfrm>
    </dsp:sp>
    <dsp:sp modelId="{85BD50B4-5A9D-4E2C-BDE2-7E78497363B8}">
      <dsp:nvSpPr>
        <dsp:cNvPr id="0" name=""/>
        <dsp:cNvSpPr/>
      </dsp:nvSpPr>
      <dsp:spPr>
        <a:xfrm flipH="1">
          <a:off x="0" y="585253"/>
          <a:ext cx="146355" cy="11126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BFED6-BB06-4231-9CC1-348FE084F6B5}">
      <dsp:nvSpPr>
        <dsp:cNvPr id="0" name=""/>
        <dsp:cNvSpPr/>
      </dsp:nvSpPr>
      <dsp:spPr>
        <a:xfrm>
          <a:off x="144025" y="790183"/>
          <a:ext cx="7500651" cy="110738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200" b="1" kern="1200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Doyurulmamış isteklere istenmeyen sonuçlara ve karşılanmayan beklentilere verilen duygusal tepkidir.</a:t>
          </a:r>
          <a:endParaRPr lang="tr-TR" sz="2200" b="1" kern="1200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144025" y="790183"/>
        <a:ext cx="7500651" cy="1107388"/>
      </dsp:txXfrm>
    </dsp:sp>
    <dsp:sp modelId="{0FF749D4-7935-47A2-B7D1-49245C9E9FF3}">
      <dsp:nvSpPr>
        <dsp:cNvPr id="0" name=""/>
        <dsp:cNvSpPr/>
      </dsp:nvSpPr>
      <dsp:spPr>
        <a:xfrm>
          <a:off x="649261" y="1989938"/>
          <a:ext cx="7524369" cy="10568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altLang="tr-TR" sz="2200" b="1" kern="1200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Tıpkı sevinç, heyecan, ya da korku gibi her insanda </a:t>
          </a:r>
          <a:r>
            <a:rPr lang="tr-TR" altLang="tr-TR" sz="2200" b="1" i="1" kern="1200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doğuştan</a:t>
          </a:r>
          <a:r>
            <a:rPr lang="tr-TR" altLang="tr-TR" sz="2200" b="1" kern="1200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 var olan, normal ve yaşanması gereken bir duygudur. Ancak önemli olan ve çoğu zaman problem olarak görünen, öfkenin </a:t>
          </a:r>
          <a:r>
            <a:rPr lang="tr-TR" altLang="tr-TR" sz="2200" b="1" u="sng" kern="1200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dışarıya nasıl yansıtıldığıdır</a:t>
          </a:r>
          <a:r>
            <a:rPr lang="tr-TR" altLang="tr-TR" sz="500" b="1" u="sng" kern="1200" dirty="0" smtClean="0"/>
            <a:t>. </a:t>
          </a:r>
          <a:endParaRPr lang="tr-TR" sz="500" kern="1200" dirty="0"/>
        </a:p>
      </dsp:txBody>
      <dsp:txXfrm>
        <a:off x="649261" y="1989938"/>
        <a:ext cx="7524369" cy="1056870"/>
      </dsp:txXfrm>
    </dsp:sp>
    <dsp:sp modelId="{6D50CE11-F16E-4FCE-9A09-5BD7F8398C21}">
      <dsp:nvSpPr>
        <dsp:cNvPr id="0" name=""/>
        <dsp:cNvSpPr/>
      </dsp:nvSpPr>
      <dsp:spPr>
        <a:xfrm flipH="1">
          <a:off x="216023" y="2034018"/>
          <a:ext cx="234763" cy="67232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0EAEF-3CFE-4A04-ADCE-AC51EC9AA3B8}">
      <dsp:nvSpPr>
        <dsp:cNvPr id="0" name=""/>
        <dsp:cNvSpPr/>
      </dsp:nvSpPr>
      <dsp:spPr>
        <a:xfrm>
          <a:off x="5214" y="3049293"/>
          <a:ext cx="2106234" cy="98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2700" rIns="35560" bIns="12700" numCol="1" spcCol="1270" anchor="ctr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>
        <a:off x="5214" y="3049293"/>
        <a:ext cx="2106234" cy="98903"/>
      </dsp:txXfrm>
    </dsp:sp>
    <dsp:sp modelId="{7CE536A7-FF6E-429E-8B83-23CB30DA0657}">
      <dsp:nvSpPr>
        <dsp:cNvPr id="0" name=""/>
        <dsp:cNvSpPr/>
      </dsp:nvSpPr>
      <dsp:spPr>
        <a:xfrm flipV="1">
          <a:off x="2111448" y="3044894"/>
          <a:ext cx="421246" cy="1077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3D11A7-6E7C-4D98-9B6F-BA70487200C7}">
      <dsp:nvSpPr>
        <dsp:cNvPr id="0" name=""/>
        <dsp:cNvSpPr/>
      </dsp:nvSpPr>
      <dsp:spPr>
        <a:xfrm>
          <a:off x="405" y="0"/>
          <a:ext cx="8488652" cy="750016"/>
        </a:xfrm>
        <a:prstGeom prst="roundRect">
          <a:avLst/>
        </a:prstGeom>
        <a:gradFill rotWithShape="1">
          <a:gsLst>
            <a:gs pos="0">
              <a:schemeClr val="dk1">
                <a:tint val="10000"/>
                <a:satMod val="300000"/>
              </a:schemeClr>
            </a:gs>
            <a:gs pos="34000">
              <a:schemeClr val="dk1">
                <a:tint val="13500"/>
                <a:satMod val="250000"/>
              </a:schemeClr>
            </a:gs>
            <a:gs pos="100000">
              <a:schemeClr val="dk1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dk1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>
              <a:solidFill>
                <a:srgbClr val="FF0000"/>
              </a:solidFill>
            </a:rPr>
            <a:t>Öfke,</a:t>
          </a:r>
          <a:r>
            <a:rPr lang="tr-TR" sz="2100" b="1" kern="1200" dirty="0" smtClean="0"/>
            <a:t> son derece normal ve yaşamın sürdürülmesi için gerekli bir duygudur.</a:t>
          </a:r>
          <a:endParaRPr lang="tr-TR" sz="2100" kern="1200" dirty="0"/>
        </a:p>
      </dsp:txBody>
      <dsp:txXfrm>
        <a:off x="405" y="0"/>
        <a:ext cx="8488652" cy="750016"/>
      </dsp:txXfrm>
    </dsp:sp>
    <dsp:sp modelId="{126A75B2-507B-452C-9374-3F3F90742708}">
      <dsp:nvSpPr>
        <dsp:cNvPr id="0" name=""/>
        <dsp:cNvSpPr/>
      </dsp:nvSpPr>
      <dsp:spPr>
        <a:xfrm rot="741600">
          <a:off x="4567311" y="1416406"/>
          <a:ext cx="3752688" cy="829062"/>
        </a:xfrm>
        <a:prstGeom prst="roundRect">
          <a:avLst/>
        </a:prstGeom>
        <a:gradFill rotWithShape="1">
          <a:gsLst>
            <a:gs pos="0">
              <a:schemeClr val="dk1">
                <a:tint val="60000"/>
                <a:satMod val="160000"/>
              </a:schemeClr>
            </a:gs>
            <a:gs pos="46000">
              <a:schemeClr val="dk1">
                <a:tint val="86000"/>
                <a:satMod val="160000"/>
              </a:schemeClr>
            </a:gs>
            <a:gs pos="100000">
              <a:schemeClr val="dk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dk1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>
              <a:solidFill>
                <a:srgbClr val="FF0000"/>
              </a:solidFill>
            </a:rPr>
            <a:t>Öfke,</a:t>
          </a:r>
          <a:r>
            <a:rPr lang="tr-TR" sz="2100" b="1" kern="1200" dirty="0" smtClean="0"/>
            <a:t> duygusal bir tepkidir.</a:t>
          </a:r>
          <a:endParaRPr lang="tr-TR" sz="2100" kern="1200" dirty="0"/>
        </a:p>
      </dsp:txBody>
      <dsp:txXfrm rot="741600">
        <a:off x="4567311" y="1416406"/>
        <a:ext cx="3752688" cy="829062"/>
      </dsp:txXfrm>
    </dsp:sp>
    <dsp:sp modelId="{528F7786-D18D-4B7C-BB7B-A7FC08F0F25E}">
      <dsp:nvSpPr>
        <dsp:cNvPr id="0" name=""/>
        <dsp:cNvSpPr/>
      </dsp:nvSpPr>
      <dsp:spPr>
        <a:xfrm rot="5400000">
          <a:off x="1239862" y="56290"/>
          <a:ext cx="2008253" cy="4199944"/>
        </a:xfrm>
        <a:prstGeom prst="round2SameRect">
          <a:avLst/>
        </a:prstGeom>
        <a:gradFill rotWithShape="1">
          <a:gsLst>
            <a:gs pos="0">
              <a:schemeClr val="accent3">
                <a:tint val="60000"/>
                <a:satMod val="160000"/>
              </a:schemeClr>
            </a:gs>
            <a:gs pos="46000">
              <a:schemeClr val="accent3">
                <a:tint val="86000"/>
                <a:satMod val="160000"/>
              </a:schemeClr>
            </a:gs>
            <a:gs pos="100000">
              <a:schemeClr val="accent3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accent3"/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2000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1" kern="1200" dirty="0" smtClean="0">
              <a:solidFill>
                <a:srgbClr val="FF0000"/>
              </a:solidFill>
            </a:rPr>
            <a:t>Öfke, </a:t>
          </a:r>
          <a:r>
            <a:rPr lang="tr-TR" sz="2000" b="1" kern="1200" dirty="0" smtClean="0">
              <a:solidFill>
                <a:schemeClr val="accent1">
                  <a:lumMod val="50000"/>
                </a:schemeClr>
              </a:solidFill>
            </a:rPr>
            <a:t>kişiyi tehlikelere karşı uyarır ve kendisini korumasına     olanak sağlar</a:t>
          </a:r>
          <a:r>
            <a:rPr lang="tr-TR" sz="2000" b="1" kern="1200" dirty="0" smtClean="0">
              <a:solidFill>
                <a:schemeClr val="tx1"/>
              </a:solidFill>
            </a:rPr>
            <a:t>.</a:t>
          </a:r>
          <a:endParaRPr lang="tr-TR" sz="2000" kern="1200" dirty="0">
            <a:solidFill>
              <a:schemeClr val="tx1"/>
            </a:solidFill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1" kern="1200" smtClean="0">
              <a:solidFill>
                <a:srgbClr val="FF0000"/>
              </a:solidFill>
            </a:rPr>
            <a:t>Öfke</a:t>
          </a:r>
          <a:r>
            <a:rPr lang="tr-TR" sz="2000" b="1" kern="1200" smtClean="0">
              <a:solidFill>
                <a:schemeClr val="tx1"/>
              </a:solidFill>
            </a:rPr>
            <a:t> yeni öğrenmeler için motivasyon kaynağıdır.</a:t>
          </a:r>
          <a:endParaRPr lang="tr-TR" sz="2000" kern="1200" dirty="0">
            <a:solidFill>
              <a:schemeClr val="tx1"/>
            </a:solidFill>
          </a:endParaRPr>
        </a:p>
      </dsp:txBody>
      <dsp:txXfrm rot="5400000">
        <a:off x="1239862" y="56290"/>
        <a:ext cx="2008253" cy="4199944"/>
      </dsp:txXfrm>
    </dsp:sp>
    <dsp:sp modelId="{A0999142-24BC-4211-BEBF-E2E52E72FD8E}">
      <dsp:nvSpPr>
        <dsp:cNvPr id="0" name=""/>
        <dsp:cNvSpPr/>
      </dsp:nvSpPr>
      <dsp:spPr>
        <a:xfrm rot="10144642" flipV="1">
          <a:off x="3930700" y="2841191"/>
          <a:ext cx="4294109" cy="621004"/>
        </a:xfrm>
        <a:prstGeom prst="roundRect">
          <a:avLst/>
        </a:prstGeom>
        <a:gradFill rotWithShape="1">
          <a:gsLst>
            <a:gs pos="0">
              <a:schemeClr val="accent2">
                <a:tint val="10000"/>
                <a:satMod val="300000"/>
              </a:schemeClr>
            </a:gs>
            <a:gs pos="34000">
              <a:schemeClr val="accent2">
                <a:tint val="13500"/>
                <a:satMod val="250000"/>
              </a:schemeClr>
            </a:gs>
            <a:gs pos="100000">
              <a:schemeClr val="accent2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2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>
              <a:solidFill>
                <a:srgbClr val="FF0000"/>
              </a:solidFill>
            </a:rPr>
            <a:t>Öfke, </a:t>
          </a:r>
          <a:r>
            <a:rPr lang="tr-TR" sz="2100" b="1" kern="1200" dirty="0" smtClean="0"/>
            <a:t>uyarıcı bir işarettir.</a:t>
          </a:r>
          <a:endParaRPr lang="tr-TR" sz="2100" kern="1200" dirty="0"/>
        </a:p>
      </dsp:txBody>
      <dsp:txXfrm rot="10144642" flipV="1">
        <a:off x="3930700" y="2841191"/>
        <a:ext cx="4294109" cy="62100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17376B-30DF-430F-BC6D-887B471F29AA}">
      <dsp:nvSpPr>
        <dsp:cNvPr id="0" name=""/>
        <dsp:cNvSpPr/>
      </dsp:nvSpPr>
      <dsp:spPr>
        <a:xfrm>
          <a:off x="0" y="72007"/>
          <a:ext cx="8784976" cy="671580"/>
        </a:xfrm>
        <a:prstGeom prst="roundRect">
          <a:avLst/>
        </a:prstGeom>
        <a:gradFill rotWithShape="1">
          <a:gsLst>
            <a:gs pos="0">
              <a:schemeClr val="accent2">
                <a:tint val="10000"/>
                <a:satMod val="300000"/>
              </a:schemeClr>
            </a:gs>
            <a:gs pos="34000">
              <a:schemeClr val="accent2">
                <a:tint val="13500"/>
                <a:satMod val="250000"/>
              </a:schemeClr>
            </a:gs>
            <a:gs pos="100000">
              <a:schemeClr val="accent2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2">
              <a:satMod val="12000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Başkalarını suçlama biçimi değildir</a:t>
          </a:r>
          <a:endParaRPr lang="tr-TR" sz="2800" kern="1200" dirty="0"/>
        </a:p>
      </dsp:txBody>
      <dsp:txXfrm>
        <a:off x="0" y="72007"/>
        <a:ext cx="8784976" cy="671580"/>
      </dsp:txXfrm>
    </dsp:sp>
    <dsp:sp modelId="{AD20488C-82D7-431D-9FCD-8CA4579CFB30}">
      <dsp:nvSpPr>
        <dsp:cNvPr id="0" name=""/>
        <dsp:cNvSpPr/>
      </dsp:nvSpPr>
      <dsp:spPr>
        <a:xfrm>
          <a:off x="0" y="784198"/>
          <a:ext cx="8784976" cy="671580"/>
        </a:xfrm>
        <a:prstGeom prst="round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solidFill>
                <a:schemeClr val="bg1"/>
              </a:solidFill>
            </a:rPr>
            <a:t>Haklı olma yolu hiç değildir.</a:t>
          </a:r>
        </a:p>
      </dsp:txBody>
      <dsp:txXfrm>
        <a:off x="0" y="784198"/>
        <a:ext cx="8784976" cy="671580"/>
      </dsp:txXfrm>
    </dsp:sp>
    <dsp:sp modelId="{206BA712-155C-4676-B27A-2A37F0894AE5}">
      <dsp:nvSpPr>
        <dsp:cNvPr id="0" name=""/>
        <dsp:cNvSpPr/>
      </dsp:nvSpPr>
      <dsp:spPr>
        <a:xfrm>
          <a:off x="0" y="1536418"/>
          <a:ext cx="8784976" cy="671580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solidFill>
                <a:schemeClr val="bg1"/>
              </a:solidFill>
            </a:rPr>
            <a:t>Problem çözme aracı değildir</a:t>
          </a:r>
          <a:r>
            <a:rPr lang="tr-TR" sz="2800" b="1" kern="1200" dirty="0" smtClean="0"/>
            <a:t>.</a:t>
          </a:r>
        </a:p>
      </dsp:txBody>
      <dsp:txXfrm>
        <a:off x="0" y="1536418"/>
        <a:ext cx="8784976" cy="671580"/>
      </dsp:txXfrm>
    </dsp:sp>
    <dsp:sp modelId="{9549A6BD-F24B-4865-A091-8418C0EEF51A}">
      <dsp:nvSpPr>
        <dsp:cNvPr id="0" name=""/>
        <dsp:cNvSpPr/>
      </dsp:nvSpPr>
      <dsp:spPr>
        <a:xfrm>
          <a:off x="0" y="2288638"/>
          <a:ext cx="8784976" cy="671580"/>
        </a:xfrm>
        <a:prstGeom prst="roundRect">
          <a:avLst/>
        </a:prstGeom>
        <a:gradFill rotWithShape="1">
          <a:gsLst>
            <a:gs pos="0">
              <a:schemeClr val="accent4">
                <a:tint val="60000"/>
                <a:satMod val="160000"/>
              </a:schemeClr>
            </a:gs>
            <a:gs pos="46000">
              <a:schemeClr val="accent4">
                <a:tint val="86000"/>
                <a:satMod val="160000"/>
              </a:schemeClr>
            </a:gs>
            <a:gs pos="100000">
              <a:schemeClr val="accent4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4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solidFill>
                <a:schemeClr val="bg1"/>
              </a:solidFill>
            </a:rPr>
            <a:t>Öç alma veya intikam yolu değildir</a:t>
          </a:r>
          <a:r>
            <a:rPr lang="tr-TR" sz="2800" b="1" kern="1200" dirty="0" smtClean="0"/>
            <a:t>.</a:t>
          </a:r>
        </a:p>
      </dsp:txBody>
      <dsp:txXfrm>
        <a:off x="0" y="2288638"/>
        <a:ext cx="8784976" cy="671580"/>
      </dsp:txXfrm>
    </dsp:sp>
    <dsp:sp modelId="{AB363862-6BCE-4611-8943-646CA3AE7A75}">
      <dsp:nvSpPr>
        <dsp:cNvPr id="0" name=""/>
        <dsp:cNvSpPr/>
      </dsp:nvSpPr>
      <dsp:spPr>
        <a:xfrm>
          <a:off x="0" y="3040858"/>
          <a:ext cx="8784976" cy="6715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solidFill>
                <a:schemeClr val="bg1"/>
              </a:solidFill>
            </a:rPr>
            <a:t>İnsanları kontrol etme yolu değildir</a:t>
          </a:r>
        </a:p>
      </dsp:txBody>
      <dsp:txXfrm>
        <a:off x="0" y="3040858"/>
        <a:ext cx="8784976" cy="671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Dikey Köşeli Ayraç Listesi"/>
  <dgm:desc val="Gruplandırılmış bilgi bloklarını göstermek için kullanın.  Uzun Düzey 2 metinlerinde kullanışlı olur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790972" y="3778934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582216"/>
            <a:ext cx="8062912" cy="1102519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1687710"/>
            <a:ext cx="8062912" cy="131445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4509492"/>
            <a:ext cx="5791200" cy="273844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545537B-E088-4692-90DE-92FB84083B4A}" type="datetimeFigureOut">
              <a:rPr lang="fr-CA" smtClean="0"/>
              <a:pPr/>
              <a:t>2017-02-03</a:t>
            </a:fld>
            <a:endParaRPr lang="fr-CA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4238028"/>
            <a:ext cx="5791200" cy="273844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CA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4314231"/>
            <a:ext cx="502920" cy="273844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588C56C-707D-463A-8B0B-B5D627442E9B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537B-E088-4692-90DE-92FB84083B4A}" type="datetimeFigureOut">
              <a:rPr lang="fr-CA" smtClean="0"/>
              <a:pPr/>
              <a:t>2017-02-03</a:t>
            </a:fld>
            <a:endParaRPr lang="fr-CA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C56C-707D-463A-8B0B-B5D627442E9B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285750"/>
            <a:ext cx="1905000" cy="41148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537B-E088-4692-90DE-92FB84083B4A}" type="datetimeFigureOut">
              <a:rPr lang="fr-CA" smtClean="0"/>
              <a:pPr/>
              <a:t>2017-02-03</a:t>
            </a:fld>
            <a:endParaRPr lang="fr-CA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C56C-707D-463A-8B0B-B5D627442E9B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09526"/>
            <a:ext cx="8229600" cy="339447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err="1" smtClean="0">
                <a:solidFill>
                  <a:srgbClr val="57A144"/>
                </a:solidFill>
              </a:rPr>
              <a:t>Lorem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ipsum</a:t>
            </a:r>
            <a:r>
              <a:rPr lang="en-US" dirty="0" smtClean="0">
                <a:solidFill>
                  <a:srgbClr val="57A144"/>
                </a:solidFill>
              </a:rPr>
              <a:t> dolor sit </a:t>
            </a:r>
            <a:r>
              <a:rPr lang="en-US" dirty="0" err="1" smtClean="0">
                <a:solidFill>
                  <a:srgbClr val="57A144"/>
                </a:solidFill>
              </a:rPr>
              <a:t>amet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consectetur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adipisicing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elit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sed</a:t>
            </a:r>
            <a:r>
              <a:rPr lang="en-US" dirty="0" smtClean="0">
                <a:solidFill>
                  <a:srgbClr val="57A144"/>
                </a:solidFill>
              </a:rPr>
              <a:t> do </a:t>
            </a:r>
            <a:r>
              <a:rPr lang="en-US" dirty="0" err="1" smtClean="0">
                <a:solidFill>
                  <a:srgbClr val="57A144"/>
                </a:solidFill>
              </a:rPr>
              <a:t>eiusmod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tempor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incididunt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ut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labore</a:t>
            </a:r>
            <a:r>
              <a:rPr lang="en-US" dirty="0" smtClean="0">
                <a:solidFill>
                  <a:srgbClr val="57A144"/>
                </a:solidFill>
              </a:rPr>
              <a:t>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15354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Title</a:t>
            </a:r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5532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153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57A144"/>
                </a:solidFill>
              </a:rPr>
              <a:t>Title</a:t>
            </a:r>
            <a:endParaRPr lang="fr-CA" dirty="0">
              <a:solidFill>
                <a:srgbClr val="57A144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09526"/>
            <a:ext cx="8229600" cy="3394472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>
                <a:solidFill>
                  <a:srgbClr val="57A144"/>
                </a:solidFill>
              </a:rPr>
              <a:t>Lorem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ipsum</a:t>
            </a:r>
            <a:r>
              <a:rPr lang="en-US" dirty="0" smtClean="0">
                <a:solidFill>
                  <a:srgbClr val="57A144"/>
                </a:solidFill>
              </a:rPr>
              <a:t> dolor sit </a:t>
            </a:r>
            <a:r>
              <a:rPr lang="en-US" dirty="0" err="1" smtClean="0">
                <a:solidFill>
                  <a:srgbClr val="57A144"/>
                </a:solidFill>
              </a:rPr>
              <a:t>amet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consectetur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adipisicing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elit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sed</a:t>
            </a:r>
            <a:r>
              <a:rPr lang="en-US" dirty="0" smtClean="0">
                <a:solidFill>
                  <a:srgbClr val="57A144"/>
                </a:solidFill>
              </a:rPr>
              <a:t> do </a:t>
            </a:r>
            <a:r>
              <a:rPr lang="en-US" dirty="0" err="1" smtClean="0">
                <a:solidFill>
                  <a:srgbClr val="57A144"/>
                </a:solidFill>
              </a:rPr>
              <a:t>eiusmod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tempor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incididunt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ut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labore</a:t>
            </a:r>
            <a:r>
              <a:rPr lang="en-US" dirty="0" smtClean="0">
                <a:solidFill>
                  <a:srgbClr val="57A144"/>
                </a:solidFill>
              </a:rPr>
              <a:t> et </a:t>
            </a:r>
            <a:r>
              <a:rPr lang="en-US" dirty="0" err="1" smtClean="0">
                <a:solidFill>
                  <a:srgbClr val="57A144"/>
                </a:solidFill>
              </a:rPr>
              <a:t>dolore</a:t>
            </a:r>
            <a:r>
              <a:rPr lang="en-US" dirty="0" smtClean="0">
                <a:solidFill>
                  <a:srgbClr val="57A144"/>
                </a:solidFill>
              </a:rPr>
              <a:t> magna </a:t>
            </a:r>
            <a:r>
              <a:rPr lang="en-US" dirty="0" err="1" smtClean="0">
                <a:solidFill>
                  <a:srgbClr val="57A144"/>
                </a:solidFill>
              </a:rPr>
              <a:t>aliqua</a:t>
            </a:r>
            <a:r>
              <a:rPr lang="en-US" dirty="0" smtClean="0">
                <a:solidFill>
                  <a:srgbClr val="57A144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82361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627784" y="415354"/>
            <a:ext cx="6059016" cy="857250"/>
          </a:xfrm>
        </p:spPr>
        <p:txBody>
          <a:bodyPr/>
          <a:lstStyle>
            <a:lvl1pPr>
              <a:defRPr/>
            </a:lvl1pPr>
          </a:lstStyle>
          <a:p>
            <a:pPr algn="l"/>
            <a:r>
              <a:rPr lang="en-US" dirty="0" smtClean="0">
                <a:solidFill>
                  <a:srgbClr val="57A144"/>
                </a:solidFill>
              </a:rPr>
              <a:t>Title</a:t>
            </a:r>
            <a:endParaRPr lang="fr-CA" dirty="0">
              <a:solidFill>
                <a:srgbClr val="57A14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27784" y="1409526"/>
            <a:ext cx="6059016" cy="3394472"/>
          </a:xfrm>
        </p:spPr>
        <p:txBody>
          <a:bodyPr/>
          <a:lstStyle/>
          <a:p>
            <a:pPr lvl="0"/>
            <a:r>
              <a:rPr lang="en-US" dirty="0" err="1" smtClean="0">
                <a:solidFill>
                  <a:srgbClr val="57A144"/>
                </a:solidFill>
              </a:rPr>
              <a:t>Lorem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ipsum</a:t>
            </a:r>
            <a:r>
              <a:rPr lang="en-US" dirty="0" smtClean="0">
                <a:solidFill>
                  <a:srgbClr val="57A144"/>
                </a:solidFill>
              </a:rPr>
              <a:t> dolor sit </a:t>
            </a:r>
            <a:r>
              <a:rPr lang="en-US" dirty="0" err="1" smtClean="0">
                <a:solidFill>
                  <a:srgbClr val="57A144"/>
                </a:solidFill>
              </a:rPr>
              <a:t>amet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consectetur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adipisicing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elit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sed</a:t>
            </a:r>
            <a:r>
              <a:rPr lang="en-US" dirty="0" smtClean="0">
                <a:solidFill>
                  <a:srgbClr val="57A144"/>
                </a:solidFill>
              </a:rPr>
              <a:t> do </a:t>
            </a:r>
            <a:r>
              <a:rPr lang="en-US" dirty="0" err="1" smtClean="0">
                <a:solidFill>
                  <a:srgbClr val="57A144"/>
                </a:solidFill>
              </a:rPr>
              <a:t>eiusmod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tempor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incididunt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ut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labore</a:t>
            </a:r>
            <a:r>
              <a:rPr lang="en-US" dirty="0" smtClean="0">
                <a:solidFill>
                  <a:srgbClr val="57A144"/>
                </a:solidFill>
              </a:rPr>
              <a:t> et </a:t>
            </a:r>
            <a:r>
              <a:rPr lang="en-US" dirty="0" err="1" smtClean="0">
                <a:solidFill>
                  <a:srgbClr val="57A144"/>
                </a:solidFill>
              </a:rPr>
              <a:t>dolore</a:t>
            </a:r>
            <a:r>
              <a:rPr lang="en-US" dirty="0" smtClean="0">
                <a:solidFill>
                  <a:srgbClr val="57A144"/>
                </a:solidFill>
              </a:rPr>
              <a:t> magna </a:t>
            </a:r>
            <a:r>
              <a:rPr lang="en-US" dirty="0" err="1" smtClean="0">
                <a:solidFill>
                  <a:srgbClr val="57A144"/>
                </a:solidFill>
              </a:rPr>
              <a:t>aliqua</a:t>
            </a:r>
            <a:r>
              <a:rPr lang="en-US" dirty="0" smtClean="0">
                <a:solidFill>
                  <a:srgbClr val="57A144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25074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4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153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57A144"/>
                </a:solidFill>
              </a:rPr>
              <a:t>Title</a:t>
            </a:r>
            <a:endParaRPr lang="fr-CA" dirty="0">
              <a:solidFill>
                <a:srgbClr val="57A144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09526"/>
            <a:ext cx="8229600" cy="3394472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>
                <a:solidFill>
                  <a:srgbClr val="57A144"/>
                </a:solidFill>
              </a:rPr>
              <a:t>Lorem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ipsum</a:t>
            </a:r>
            <a:r>
              <a:rPr lang="en-US" dirty="0" smtClean="0">
                <a:solidFill>
                  <a:srgbClr val="57A144"/>
                </a:solidFill>
              </a:rPr>
              <a:t> dolor sit </a:t>
            </a:r>
            <a:r>
              <a:rPr lang="en-US" dirty="0" err="1" smtClean="0">
                <a:solidFill>
                  <a:srgbClr val="57A144"/>
                </a:solidFill>
              </a:rPr>
              <a:t>amet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consectetur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adipisicing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elit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sed</a:t>
            </a:r>
            <a:r>
              <a:rPr lang="en-US" dirty="0" smtClean="0">
                <a:solidFill>
                  <a:srgbClr val="57A144"/>
                </a:solidFill>
              </a:rPr>
              <a:t> do </a:t>
            </a:r>
            <a:r>
              <a:rPr lang="en-US" dirty="0" err="1" smtClean="0">
                <a:solidFill>
                  <a:srgbClr val="57A144"/>
                </a:solidFill>
              </a:rPr>
              <a:t>eiusmod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tempor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incididunt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ut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labore</a:t>
            </a:r>
            <a:r>
              <a:rPr lang="en-US" dirty="0" smtClean="0">
                <a:solidFill>
                  <a:srgbClr val="57A144"/>
                </a:solidFill>
              </a:rPr>
              <a:t> et </a:t>
            </a:r>
            <a:r>
              <a:rPr lang="en-US" dirty="0" err="1" smtClean="0">
                <a:solidFill>
                  <a:srgbClr val="57A144"/>
                </a:solidFill>
              </a:rPr>
              <a:t>dolore</a:t>
            </a:r>
            <a:r>
              <a:rPr lang="en-US" dirty="0" smtClean="0">
                <a:solidFill>
                  <a:srgbClr val="57A144"/>
                </a:solidFill>
              </a:rPr>
              <a:t> magna </a:t>
            </a:r>
            <a:r>
              <a:rPr lang="en-US" dirty="0" err="1" smtClean="0">
                <a:solidFill>
                  <a:srgbClr val="57A144"/>
                </a:solidFill>
              </a:rPr>
              <a:t>aliqua</a:t>
            </a:r>
            <a:r>
              <a:rPr lang="en-US" dirty="0" smtClean="0">
                <a:solidFill>
                  <a:srgbClr val="57A144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70408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5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627784" y="415354"/>
            <a:ext cx="6059016" cy="857250"/>
          </a:xfrm>
        </p:spPr>
        <p:txBody>
          <a:bodyPr/>
          <a:lstStyle>
            <a:lvl1pPr>
              <a:defRPr/>
            </a:lvl1pPr>
          </a:lstStyle>
          <a:p>
            <a:pPr algn="l"/>
            <a:r>
              <a:rPr lang="en-US" dirty="0" smtClean="0">
                <a:solidFill>
                  <a:srgbClr val="57A144"/>
                </a:solidFill>
              </a:rPr>
              <a:t>Title</a:t>
            </a:r>
            <a:endParaRPr lang="fr-CA" dirty="0">
              <a:solidFill>
                <a:srgbClr val="57A144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27784" y="1409526"/>
            <a:ext cx="6059016" cy="3394472"/>
          </a:xfrm>
        </p:spPr>
        <p:txBody>
          <a:bodyPr/>
          <a:lstStyle/>
          <a:p>
            <a:pPr lvl="0"/>
            <a:r>
              <a:rPr lang="en-US" dirty="0" err="1" smtClean="0">
                <a:solidFill>
                  <a:srgbClr val="57A144"/>
                </a:solidFill>
              </a:rPr>
              <a:t>Lorem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ipsum</a:t>
            </a:r>
            <a:r>
              <a:rPr lang="en-US" dirty="0" smtClean="0">
                <a:solidFill>
                  <a:srgbClr val="57A144"/>
                </a:solidFill>
              </a:rPr>
              <a:t> dolor sit </a:t>
            </a:r>
            <a:r>
              <a:rPr lang="en-US" dirty="0" err="1" smtClean="0">
                <a:solidFill>
                  <a:srgbClr val="57A144"/>
                </a:solidFill>
              </a:rPr>
              <a:t>amet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consectetur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adipisicing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elit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sed</a:t>
            </a:r>
            <a:r>
              <a:rPr lang="en-US" dirty="0" smtClean="0">
                <a:solidFill>
                  <a:srgbClr val="57A144"/>
                </a:solidFill>
              </a:rPr>
              <a:t> do </a:t>
            </a:r>
            <a:r>
              <a:rPr lang="en-US" dirty="0" err="1" smtClean="0">
                <a:solidFill>
                  <a:srgbClr val="57A144"/>
                </a:solidFill>
              </a:rPr>
              <a:t>eiusmod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tempor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incididunt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ut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labore</a:t>
            </a:r>
            <a:r>
              <a:rPr lang="en-US" dirty="0" smtClean="0">
                <a:solidFill>
                  <a:srgbClr val="57A144"/>
                </a:solidFill>
              </a:rPr>
              <a:t> et </a:t>
            </a:r>
            <a:r>
              <a:rPr lang="en-US" dirty="0" err="1" smtClean="0">
                <a:solidFill>
                  <a:srgbClr val="57A144"/>
                </a:solidFill>
              </a:rPr>
              <a:t>dolore</a:t>
            </a:r>
            <a:r>
              <a:rPr lang="en-US" dirty="0" smtClean="0">
                <a:solidFill>
                  <a:srgbClr val="57A144"/>
                </a:solidFill>
              </a:rPr>
              <a:t> magna </a:t>
            </a:r>
            <a:r>
              <a:rPr lang="en-US" dirty="0" err="1" smtClean="0">
                <a:solidFill>
                  <a:srgbClr val="57A144"/>
                </a:solidFill>
              </a:rPr>
              <a:t>aliqua</a:t>
            </a:r>
            <a:r>
              <a:rPr lang="en-US" dirty="0" smtClean="0">
                <a:solidFill>
                  <a:srgbClr val="57A144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62722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6 - Templateswise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15354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Title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09526"/>
            <a:ext cx="8229600" cy="3394472"/>
          </a:xfrm>
        </p:spPr>
        <p:txBody>
          <a:bodyPr/>
          <a:lstStyle/>
          <a:p>
            <a:pPr lvl="0"/>
            <a:r>
              <a:rPr lang="en-US" dirty="0" err="1" smtClean="0">
                <a:solidFill>
                  <a:srgbClr val="57A144"/>
                </a:solidFill>
              </a:rPr>
              <a:t>Lorem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ipsum</a:t>
            </a:r>
            <a:r>
              <a:rPr lang="en-US" dirty="0" smtClean="0">
                <a:solidFill>
                  <a:srgbClr val="57A144"/>
                </a:solidFill>
              </a:rPr>
              <a:t> dolor sit </a:t>
            </a:r>
            <a:r>
              <a:rPr lang="en-US" dirty="0" err="1" smtClean="0">
                <a:solidFill>
                  <a:srgbClr val="57A144"/>
                </a:solidFill>
              </a:rPr>
              <a:t>amet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consectetur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adipisicing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elit</a:t>
            </a:r>
            <a:r>
              <a:rPr lang="en-US" dirty="0" smtClean="0">
                <a:solidFill>
                  <a:srgbClr val="57A144"/>
                </a:solidFill>
              </a:rPr>
              <a:t>, </a:t>
            </a:r>
            <a:r>
              <a:rPr lang="en-US" dirty="0" err="1" smtClean="0">
                <a:solidFill>
                  <a:srgbClr val="57A144"/>
                </a:solidFill>
              </a:rPr>
              <a:t>sed</a:t>
            </a:r>
            <a:r>
              <a:rPr lang="en-US" dirty="0" smtClean="0">
                <a:solidFill>
                  <a:srgbClr val="57A144"/>
                </a:solidFill>
              </a:rPr>
              <a:t> do </a:t>
            </a:r>
            <a:r>
              <a:rPr lang="en-US" dirty="0" err="1" smtClean="0">
                <a:solidFill>
                  <a:srgbClr val="57A144"/>
                </a:solidFill>
              </a:rPr>
              <a:t>eiusmod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tempor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incididunt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ut</a:t>
            </a:r>
            <a:r>
              <a:rPr lang="en-US" dirty="0" smtClean="0">
                <a:solidFill>
                  <a:srgbClr val="57A144"/>
                </a:solidFill>
              </a:rPr>
              <a:t> </a:t>
            </a:r>
            <a:r>
              <a:rPr lang="en-US" dirty="0" err="1" smtClean="0">
                <a:solidFill>
                  <a:srgbClr val="57A144"/>
                </a:solidFill>
              </a:rPr>
              <a:t>labore</a:t>
            </a:r>
            <a:r>
              <a:rPr lang="en-US" dirty="0" smtClean="0">
                <a:solidFill>
                  <a:srgbClr val="57A144"/>
                </a:solidFill>
              </a:rPr>
              <a:t> et </a:t>
            </a:r>
            <a:r>
              <a:rPr lang="en-US" dirty="0" err="1" smtClean="0">
                <a:solidFill>
                  <a:srgbClr val="57A144"/>
                </a:solidFill>
              </a:rPr>
              <a:t>dolore</a:t>
            </a:r>
            <a:r>
              <a:rPr lang="en-US" dirty="0" smtClean="0">
                <a:solidFill>
                  <a:srgbClr val="57A144"/>
                </a:solidFill>
              </a:rPr>
              <a:t> magna </a:t>
            </a:r>
            <a:r>
              <a:rPr lang="en-US" dirty="0" err="1" smtClean="0">
                <a:solidFill>
                  <a:srgbClr val="57A144"/>
                </a:solidFill>
              </a:rPr>
              <a:t>aliqua</a:t>
            </a:r>
            <a:r>
              <a:rPr lang="en-US" dirty="0" smtClean="0">
                <a:solidFill>
                  <a:srgbClr val="57A144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186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106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4860036"/>
            <a:ext cx="2133600" cy="226314"/>
          </a:xfrm>
        </p:spPr>
        <p:txBody>
          <a:bodyPr/>
          <a:lstStyle/>
          <a:p>
            <a:fld id="{CB779AD0-0D92-4DD6-AED5-2E9029B71419}" type="datetimeFigureOut">
              <a:rPr lang="tr-TR" smtClean="0"/>
              <a:pPr/>
              <a:t>03.02.2017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5623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284B-BDD3-478F-9E36-C241F9CF9D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5276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790972" y="70339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4857750"/>
            <a:ext cx="2133600" cy="228600"/>
          </a:xfrm>
        </p:spPr>
        <p:txBody>
          <a:bodyPr/>
          <a:lstStyle/>
          <a:p>
            <a:fld id="{F545537B-E088-4692-90DE-92FB84083B4A}" type="datetimeFigureOut">
              <a:rPr lang="fr-CA" smtClean="0"/>
              <a:pPr/>
              <a:t>2017-02-03</a:t>
            </a:fld>
            <a:endParaRPr lang="fr-CA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4860727"/>
            <a:ext cx="4260056" cy="225623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607219"/>
            <a:ext cx="502920" cy="225623"/>
          </a:xfrm>
        </p:spPr>
        <p:txBody>
          <a:bodyPr/>
          <a:lstStyle/>
          <a:p>
            <a:fld id="{6588C56C-707D-463A-8B0B-B5D627442E9B}" type="slidenum">
              <a:rPr lang="fr-CA" smtClean="0"/>
              <a:pPr/>
              <a:t>‹#›</a:t>
            </a:fld>
            <a:endParaRPr lang="fr-CA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5" y="7036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03599"/>
            <a:ext cx="7239000" cy="1021556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225152"/>
            <a:ext cx="3886200" cy="17145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F545537B-E088-4692-90DE-92FB84083B4A}" type="datetimeFigureOut">
              <a:rPr lang="fr-CA" smtClean="0"/>
              <a:pPr/>
              <a:t>2017-02-03</a:t>
            </a:fld>
            <a:endParaRPr lang="fr-CA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6314"/>
          </a:xfrm>
        </p:spPr>
        <p:txBody>
          <a:bodyPr/>
          <a:lstStyle/>
          <a:p>
            <a:endParaRPr lang="fr-CA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6588C56C-707D-463A-8B0B-B5D627442E9B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18049"/>
            <a:ext cx="1066800" cy="4615434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18049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2570343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18049"/>
            <a:ext cx="6858000" cy="226314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2570343"/>
            <a:ext cx="6858000" cy="2263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0552" cy="226314"/>
          </a:xfrm>
        </p:spPr>
        <p:txBody>
          <a:bodyPr/>
          <a:lstStyle/>
          <a:p>
            <a:fld id="{F545537B-E088-4692-90DE-92FB84083B4A}" type="datetimeFigureOut">
              <a:rPr lang="fr-CA" smtClean="0"/>
              <a:pPr/>
              <a:t>2017-02-03</a:t>
            </a:fld>
            <a:endParaRPr lang="fr-CA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1104" cy="226314"/>
          </a:xfrm>
        </p:spPr>
        <p:txBody>
          <a:bodyPr/>
          <a:lstStyle/>
          <a:p>
            <a:endParaRPr lang="fr-CA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4862322"/>
            <a:ext cx="502920" cy="226314"/>
          </a:xfrm>
        </p:spPr>
        <p:txBody>
          <a:bodyPr/>
          <a:lstStyle>
            <a:lvl1pPr algn="ctr">
              <a:defRPr/>
            </a:lvl1pPr>
          </a:lstStyle>
          <a:p>
            <a:fld id="{6588C56C-707D-463A-8B0B-B5D627442E9B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537B-E088-4692-90DE-92FB84083B4A}" type="datetimeFigureOut">
              <a:rPr lang="fr-CA" smtClean="0"/>
              <a:pPr/>
              <a:t>2017-02-03</a:t>
            </a:fld>
            <a:endParaRPr lang="fr-CA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8C56C-707D-463A-8B0B-B5D627442E9B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F545537B-E088-4692-90DE-92FB84083B4A}" type="datetimeFigureOut">
              <a:rPr lang="fr-CA" smtClean="0"/>
              <a:pPr/>
              <a:t>2017-02-03</a:t>
            </a:fld>
            <a:endParaRPr lang="fr-CA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4861418"/>
            <a:ext cx="4260056" cy="225623"/>
          </a:xfrm>
        </p:spPr>
        <p:txBody>
          <a:bodyPr/>
          <a:lstStyle/>
          <a:p>
            <a:endParaRPr lang="fr-CA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6588C56C-707D-463A-8B0B-B5D627442E9B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275748"/>
            <a:ext cx="914400" cy="44577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275748"/>
            <a:ext cx="2438400" cy="44577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240030"/>
            <a:ext cx="5276088" cy="449199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4917186"/>
            <a:ext cx="2133600" cy="226314"/>
          </a:xfrm>
        </p:spPr>
        <p:txBody>
          <a:bodyPr/>
          <a:lstStyle>
            <a:lvl1pPr>
              <a:defRPr sz="900"/>
            </a:lvl1pPr>
          </a:lstStyle>
          <a:p>
            <a:fld id="{F545537B-E088-4692-90DE-92FB84083B4A}" type="datetimeFigureOut">
              <a:rPr lang="fr-CA" smtClean="0"/>
              <a:pPr/>
              <a:t>2017-02-03</a:t>
            </a:fld>
            <a:endParaRPr lang="fr-CA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4917186"/>
            <a:ext cx="5143120" cy="226314"/>
          </a:xfrm>
        </p:spPr>
        <p:txBody>
          <a:bodyPr/>
          <a:lstStyle>
            <a:lvl1pPr>
              <a:defRPr sz="900"/>
            </a:lvl1pPr>
          </a:lstStyle>
          <a:p>
            <a:endParaRPr lang="fr-CA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4917186"/>
            <a:ext cx="502920" cy="226314"/>
          </a:xfrm>
        </p:spPr>
        <p:txBody>
          <a:bodyPr/>
          <a:lstStyle>
            <a:lvl1pPr>
              <a:defRPr sz="900"/>
            </a:lvl1pPr>
          </a:lstStyle>
          <a:p>
            <a:fld id="{6588C56C-707D-463A-8B0B-B5D627442E9B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13172"/>
            <a:ext cx="914400" cy="48006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280475"/>
            <a:ext cx="7333488" cy="41148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4400550"/>
            <a:ext cx="7333488" cy="51435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4917186"/>
            <a:ext cx="2103120" cy="226314"/>
          </a:xfrm>
        </p:spPr>
        <p:txBody>
          <a:bodyPr/>
          <a:lstStyle>
            <a:lvl1pPr>
              <a:defRPr sz="900"/>
            </a:lvl1pPr>
          </a:lstStyle>
          <a:p>
            <a:fld id="{F545537B-E088-4692-90DE-92FB84083B4A}" type="datetimeFigureOut">
              <a:rPr lang="fr-CA" smtClean="0"/>
              <a:pPr/>
              <a:t>2017-02-03</a:t>
            </a:fld>
            <a:endParaRPr lang="fr-CA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4917877"/>
            <a:ext cx="4948072" cy="226314"/>
          </a:xfrm>
        </p:spPr>
        <p:txBody>
          <a:bodyPr/>
          <a:lstStyle>
            <a:lvl1pPr>
              <a:defRPr sz="900"/>
            </a:lvl1pPr>
          </a:lstStyle>
          <a:p>
            <a:endParaRPr lang="fr-CA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4917186"/>
            <a:ext cx="365760" cy="226314"/>
          </a:xfrm>
        </p:spPr>
        <p:txBody>
          <a:bodyPr/>
          <a:lstStyle>
            <a:lvl1pPr algn="ctr">
              <a:defRPr sz="900"/>
            </a:lvl1pPr>
          </a:lstStyle>
          <a:p>
            <a:fld id="{6588C56C-707D-463A-8B0B-B5D627442E9B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0552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5" y="3711307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412106"/>
            <a:ext cx="8229600" cy="3429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4860727"/>
            <a:ext cx="2133600" cy="22631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545537B-E088-4692-90DE-92FB84083B4A}" type="datetimeFigureOut">
              <a:rPr lang="fr-CA" smtClean="0"/>
              <a:pPr/>
              <a:t>2017-02-03</a:t>
            </a:fld>
            <a:endParaRPr lang="fr-CA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4861418"/>
            <a:ext cx="4260056" cy="22562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4860727"/>
            <a:ext cx="502920" cy="22631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588C56C-707D-463A-8B0B-B5D627442E9B}" type="slidenum">
              <a:rPr lang="fr-CA" smtClean="0"/>
              <a:pPr/>
              <a:t>‹#›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650" r:id="rId12"/>
    <p:sldLayoutId id="2147483651" r:id="rId13"/>
    <p:sldLayoutId id="2147483652" r:id="rId14"/>
    <p:sldLayoutId id="2147483653" r:id="rId15"/>
    <p:sldLayoutId id="2147483654" r:id="rId16"/>
    <p:sldLayoutId id="2147483655" r:id="rId17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195486"/>
            <a:ext cx="8166130" cy="2163343"/>
          </a:xfrm>
        </p:spPr>
        <p:txBody>
          <a:bodyPr>
            <a:normAutofit/>
          </a:bodyPr>
          <a:lstStyle/>
          <a:p>
            <a:r>
              <a:rPr lang="tr-TR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ÖFKE VE ÖFKE KONTROLU</a:t>
            </a:r>
            <a:endParaRPr lang="tr-TR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" name="6 Resim" descr="IMG_3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347614"/>
            <a:ext cx="4211960" cy="360525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xmlns="" val="218670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49493"/>
            <a:ext cx="8964488" cy="1170129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4400" b="1" dirty="0" smtClean="0">
                <a:solidFill>
                  <a:schemeClr val="accent6">
                    <a:lumMod val="75000"/>
                  </a:schemeClr>
                </a:solidFill>
              </a:rPr>
              <a:t>ÖFKE İLE NİÇİN BAŞA ÇIKMALIYIZ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63638"/>
            <a:ext cx="8229600" cy="3277468"/>
          </a:xfrm>
        </p:spPr>
        <p:txBody>
          <a:bodyPr>
            <a:normAutofit fontScale="70000" lnSpcReduction="20000"/>
          </a:bodyPr>
          <a:lstStyle/>
          <a:p>
            <a:r>
              <a:rPr lang="tr-T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Öfke normal biçimde ifade edildiğinde son derece sağlıklı bir duygudur. Fakat tersi durumlarda yıkıcı sonuçlara yol açabilir.</a:t>
            </a:r>
          </a:p>
          <a:p>
            <a:endParaRPr lang="tr-T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Öfke çocuk istismarı, ev içi şiddet, fiziksel ve sözel taciz gibi sorunlarda görülebileceği gibi bir çok sosyal ve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işisel problemin ortaya çıkışında rol oynar.</a:t>
            </a:r>
          </a:p>
          <a:p>
            <a:endParaRPr lang="tr-T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Öfke kişilerarası ilişkilerde problem yaşanan birçok duruma etkendir. Bireylerin iş ve aile yaşantılarında ciddi sorunlar yaşamasına neden olabilir.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2616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65517"/>
            <a:ext cx="8229600" cy="4129106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Öfke ile baş edemeyen birey sosyal ilişkilerden kaçınır.</a:t>
            </a:r>
          </a:p>
          <a:p>
            <a:endParaRPr lang="tr-T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Öfkesini kontrol altına alamayan bireyde madde bağımlılığı, yeme bozukluğu ve depresyon gibi sorunlar gözlenebilir.</a:t>
            </a:r>
            <a:endParaRPr lang="tr-TR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611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05371"/>
            <a:ext cx="8229600" cy="827484"/>
          </a:xfrm>
        </p:spPr>
        <p:txBody>
          <a:bodyPr>
            <a:normAutofit fontScale="90000"/>
          </a:bodyPr>
          <a:lstStyle/>
          <a:p>
            <a:pPr algn="l"/>
            <a:r>
              <a:rPr lang="tr-TR" altLang="tr-TR" sz="4800" b="1">
                <a:solidFill>
                  <a:srgbClr val="FF9933"/>
                </a:solidFill>
                <a:latin typeface="Agency FB" pitchFamily="34" charset="0"/>
              </a:rPr>
              <a:t>Bir de olayın şu boyutu var…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4462463"/>
            <a:ext cx="8362950" cy="485775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None/>
            </a:pPr>
            <a:r>
              <a:rPr lang="tr-TR" altLang="tr-TR" sz="4000" b="1" dirty="0">
                <a:solidFill>
                  <a:srgbClr val="FF0000"/>
                </a:solidFill>
                <a:latin typeface="Agency FB" pitchFamily="34" charset="0"/>
              </a:rPr>
              <a:t>Sizce bu insanların hangisi sempatik?</a:t>
            </a:r>
          </a:p>
        </p:txBody>
      </p:sp>
      <p:sp>
        <p:nvSpPr>
          <p:cNvPr id="1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B73B0D4E-4E3F-4A67-8984-9685E6B703D0}" type="slidenum">
              <a:rPr lang="tr-TR" altLang="tr-TR"/>
              <a:pPr/>
              <a:t>12</a:t>
            </a:fld>
            <a:endParaRPr lang="tr-TR" altLang="tr-TR"/>
          </a:p>
        </p:txBody>
      </p:sp>
      <p:pic>
        <p:nvPicPr>
          <p:cNvPr id="22532" name="Picture 4" descr="view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951310"/>
            <a:ext cx="1331913" cy="1350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 descr="255437938_f7cd6975d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351" y="951310"/>
            <a:ext cx="1577975" cy="157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35" name="Picture 7" descr="mad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0668" y="1059656"/>
            <a:ext cx="27051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36" name="Picture 8" descr="cell%20phone%20anger%20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426" y="1059656"/>
            <a:ext cx="1376363" cy="129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 descr="adsız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571750"/>
            <a:ext cx="18097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39" name="Picture 11" descr="ange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8226" y="519113"/>
            <a:ext cx="150425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40" name="Picture 12" descr="angry26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8889" y="3598069"/>
            <a:ext cx="1728787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43" name="Picture 15" descr="anger2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2628" y="2583657"/>
            <a:ext cx="1671637" cy="187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544" name="Picture 16" descr="angry%20mom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1864" y="2625329"/>
            <a:ext cx="1224433" cy="1250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9727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29600" cy="894160"/>
          </a:xfrm>
        </p:spPr>
        <p:txBody>
          <a:bodyPr>
            <a:normAutofit fontScale="90000"/>
          </a:bodyPr>
          <a:lstStyle/>
          <a:p>
            <a:r>
              <a:rPr lang="tr-TR" altLang="tr-TR" sz="7200" b="1" dirty="0" smtClean="0">
                <a:solidFill>
                  <a:srgbClr val="FF9933"/>
                </a:solidFill>
                <a:latin typeface="Agency FB" pitchFamily="34" charset="0"/>
              </a:rPr>
              <a:t>Peki ya?</a:t>
            </a:r>
            <a:endParaRPr lang="tr-TR" altLang="tr-TR" sz="7200" b="1" dirty="0">
              <a:solidFill>
                <a:srgbClr val="FF9933"/>
              </a:solidFill>
              <a:latin typeface="Agency FB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4192191"/>
            <a:ext cx="8229600" cy="67270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tr-TR" altLang="tr-TR" sz="4400" b="1">
                <a:solidFill>
                  <a:srgbClr val="CC0099"/>
                </a:solidFill>
                <a:latin typeface="Agency FB" pitchFamily="34" charset="0"/>
              </a:rPr>
              <a:t>Bu hayvanların hangisi sevimli?</a:t>
            </a:r>
          </a:p>
        </p:txBody>
      </p:sp>
      <p:sp>
        <p:nvSpPr>
          <p:cNvPr id="11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E453-DB8B-453C-99DF-4D243DDA22B3}" type="slidenum">
              <a:rPr lang="tr-TR" altLang="tr-TR"/>
              <a:pPr/>
              <a:t>13</a:t>
            </a:fld>
            <a:endParaRPr lang="tr-TR" altLang="tr-TR"/>
          </a:p>
        </p:txBody>
      </p:sp>
      <p:pic>
        <p:nvPicPr>
          <p:cNvPr id="25604" name="Picture 4" descr="angryca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95350"/>
            <a:ext cx="3505200" cy="210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6" descr="angrym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8400" y="844154"/>
            <a:ext cx="3048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07" name="Picture 7" descr="Angry%20GOLM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733675"/>
            <a:ext cx="2808288" cy="1579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08" name="Picture 8" descr="angry-cat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951" y="195263"/>
            <a:ext cx="1852613" cy="193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09" name="Picture 9" descr="TORObull_200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126" y="2787254"/>
            <a:ext cx="2339975" cy="1497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10" name="Picture 10" descr="angry-monke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3013472"/>
            <a:ext cx="2857500" cy="130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0364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800" b="1" i="1" dirty="0" smtClean="0">
                <a:solidFill>
                  <a:srgbClr val="FFFFCC"/>
                </a:solidFill>
              </a:rPr>
              <a:t>Böyle Gözükmek </a:t>
            </a:r>
          </a:p>
          <a:p>
            <a:pPr marL="64008" indent="0">
              <a:buNone/>
            </a:pPr>
            <a:r>
              <a:rPr lang="tr-TR" sz="4800" b="1" i="1" dirty="0" smtClean="0">
                <a:solidFill>
                  <a:srgbClr val="FFFFCC"/>
                </a:solidFill>
              </a:rPr>
              <a:t>                       İster misiniz?</a:t>
            </a:r>
            <a:endParaRPr lang="tr-TR" sz="4800" b="1" i="1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565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FF00"/>
                </a:solidFill>
              </a:rPr>
              <a:t>ÖFKEYİ DENETLEMEYE YÖNELİK </a:t>
            </a:r>
            <a:br>
              <a:rPr lang="tr-TR" b="1" dirty="0" smtClean="0">
                <a:solidFill>
                  <a:srgbClr val="FFFF00"/>
                </a:solidFill>
              </a:rPr>
            </a:br>
            <a:r>
              <a:rPr lang="tr-TR" b="1" dirty="0" smtClean="0">
                <a:solidFill>
                  <a:srgbClr val="FFFF00"/>
                </a:solidFill>
              </a:rPr>
              <a:t>GENEL ÖNLEMLER.</a:t>
            </a:r>
            <a:endParaRPr lang="tr-TR" b="1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Öfkenizi tetikleyen durumları ve öfkenizin biçimini tanımlayın.</a:t>
            </a:r>
          </a:p>
          <a:p>
            <a:r>
              <a:rPr lang="tr-TR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Kendi kendinizi sakinleştirmeye yönelik egzersizleri düzenli olarak yapın.</a:t>
            </a:r>
          </a:p>
          <a:p>
            <a:r>
              <a:rPr lang="tr-TR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Derin nefes alın, nabız atışınızı ve nefesinizi kontrol altına alın</a:t>
            </a:r>
          </a:p>
          <a:p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Kendinize, sizi sakinleştirici sözler söyleyin.</a:t>
            </a:r>
          </a:p>
          <a:p>
            <a:r>
              <a:rPr lang="tr-T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Öfke duygusuna evet ancak bu duyguyla davranmaya hayır!!! (Bağırmayın ve Vurmayın)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10423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573529"/>
            <a:ext cx="8712968" cy="4021094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Çevrenizdekileri, öfkelendiğinize ait bilgilendirin.</a:t>
            </a:r>
          </a:p>
          <a:p>
            <a:endParaRPr lang="tr-TR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Kendinize zaman tanıyın, eğer mümkünse o ortamdan uzaklaşın.</a:t>
            </a:r>
          </a:p>
          <a:p>
            <a:endParaRPr lang="tr-TR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Kişisel saldırılara cevap vermeyin, kişiselleştirmekten kaçının.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09128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2155106"/>
          </a:xfrm>
        </p:spPr>
        <p:txBody>
          <a:bodyPr>
            <a:noAutofit/>
          </a:bodyPr>
          <a:lstStyle/>
          <a:p>
            <a:pPr algn="ctr"/>
            <a:r>
              <a:rPr lang="tr-TR" sz="4400" b="1" dirty="0" smtClean="0">
                <a:solidFill>
                  <a:srgbClr val="FFFF00"/>
                </a:solidFill>
              </a:rPr>
              <a:t>Öfkenizi kontrol ettiğiniz bir hayat dilerim!..</a:t>
            </a:r>
            <a:endParaRPr lang="tr-TR" sz="4400" b="1" dirty="0">
              <a:solidFill>
                <a:srgbClr val="FFFF00"/>
              </a:solidFill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039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71600" y="195486"/>
            <a:ext cx="6419056" cy="771550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tr-TR" sz="7200" b="1" i="1" dirty="0" smtClean="0">
                <a:solidFill>
                  <a:srgbClr val="FF0000"/>
                </a:solidFill>
                <a:effectLst/>
              </a:rPr>
              <a:t>ÖFKE NEDİR?</a:t>
            </a:r>
            <a:endParaRPr lang="tr-TR" sz="7200" b="1" i="1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xmlns="" val="1247478222"/>
              </p:ext>
            </p:extLst>
          </p:nvPr>
        </p:nvGraphicFramePr>
        <p:xfrm>
          <a:off x="179512" y="915566"/>
          <a:ext cx="8424936" cy="3991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5870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627534"/>
            <a:ext cx="8208912" cy="36004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lvl="0" fontAlgn="base"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endParaRPr lang="tr-TR" altLang="tr-TR" sz="4000" kern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  <a:p>
            <a:pPr lvl="0" fontAlgn="base"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r>
              <a:rPr lang="tr-TR" altLang="tr-TR" sz="4000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“</a:t>
            </a:r>
            <a:r>
              <a:rPr lang="tr-TR" altLang="tr-TR" sz="40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Herkes öfkelenebilir, bu kolaydır. Ancak; doğru kişiye, doğru ölçüde, doğru zamanda, doğru nedenle ve doğru şekilde öfkelenmek, işte bu zordur.”</a:t>
            </a:r>
          </a:p>
          <a:p>
            <a:pPr lvl="0" fontAlgn="base"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r>
              <a:rPr lang="tr-TR" altLang="tr-TR" sz="2800" i="1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                      </a:t>
            </a:r>
          </a:p>
          <a:p>
            <a:pPr lvl="0" fontAlgn="base">
              <a:spcAft>
                <a:spcPct val="0"/>
              </a:spcAft>
              <a:buClr>
                <a:srgbClr val="003366"/>
              </a:buClr>
              <a:buSzPct val="75000"/>
              <a:buNone/>
            </a:pPr>
            <a:r>
              <a:rPr lang="tr-TR" altLang="tr-TR" sz="2800" i="1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                                               </a:t>
            </a:r>
            <a:r>
              <a:rPr lang="tr-TR" altLang="tr-TR" sz="2800" i="1" kern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                 </a:t>
            </a:r>
            <a:r>
              <a:rPr lang="tr-TR" altLang="tr-TR" sz="28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ARİSTO</a:t>
            </a:r>
            <a:endParaRPr lang="tr-TR" altLang="tr-TR" sz="2800" i="1" kern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  <a:p>
            <a:endParaRPr lang="tr-T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878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75656" y="0"/>
            <a:ext cx="6552728" cy="78695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 smtClean="0"/>
              <a:t> </a:t>
            </a:r>
            <a:r>
              <a:rPr lang="tr-TR" sz="4400" b="1" dirty="0" smtClean="0"/>
              <a:t>ÖFKE NE İŞE YARAR</a:t>
            </a:r>
            <a:endParaRPr lang="tr-TR" sz="4400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5458972"/>
              </p:ext>
            </p:extLst>
          </p:nvPr>
        </p:nvGraphicFramePr>
        <p:xfrm>
          <a:off x="395536" y="987574"/>
          <a:ext cx="8496944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6203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65517"/>
            <a:ext cx="7139136" cy="2610289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Öfke sınırlandırılabildiği sürece sağlıklı ve işe yarar.</a:t>
            </a:r>
          </a:p>
          <a:p>
            <a:pPr marL="0" indent="0">
              <a:buNone/>
            </a:pPr>
            <a:endParaRPr lang="tr-TR" sz="4000" dirty="0" smtClean="0"/>
          </a:p>
          <a:p>
            <a:r>
              <a:rPr lang="tr-TR" sz="4000" b="1" dirty="0" smtClean="0">
                <a:solidFill>
                  <a:schemeClr val="bg1"/>
                </a:solidFill>
              </a:rPr>
              <a:t>Öfke, kontrol edilmediğinde kişinin kendisi ve çevresi için zararlı olabilir.</a:t>
            </a:r>
            <a:endParaRPr lang="tr-TR" sz="4000" b="1" dirty="0">
              <a:solidFill>
                <a:schemeClr val="bg1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3219822"/>
            <a:ext cx="21336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690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 smtClean="0">
                <a:solidFill>
                  <a:srgbClr val="FF0000"/>
                </a:solidFill>
              </a:rPr>
              <a:t>ÖFKE NE DEĞİLDİR</a:t>
            </a:r>
            <a:endParaRPr lang="tr-TR" sz="54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FF0000"/>
              </a:buClr>
              <a:buNone/>
            </a:pPr>
            <a:endParaRPr lang="tr-TR" b="1" dirty="0" smtClean="0"/>
          </a:p>
          <a:p>
            <a:pPr marL="0" indent="0">
              <a:buClr>
                <a:srgbClr val="FF0000"/>
              </a:buClr>
              <a:buNone/>
            </a:pPr>
            <a:endParaRPr lang="tr-TR" b="1" dirty="0" smtClean="0"/>
          </a:p>
          <a:p>
            <a:pPr marL="0" indent="0">
              <a:buClr>
                <a:srgbClr val="FF0000"/>
              </a:buClr>
              <a:buNone/>
            </a:pPr>
            <a:endParaRPr lang="tr-TR" b="1" dirty="0" smtClean="0"/>
          </a:p>
          <a:p>
            <a:pPr marL="0" indent="0">
              <a:buClr>
                <a:srgbClr val="FF0000"/>
              </a:buClr>
              <a:buNone/>
            </a:pPr>
            <a:endParaRPr lang="tr-TR" b="1" dirty="0" smtClean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b="1" dirty="0" smtClean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dirty="0"/>
          </a:p>
        </p:txBody>
      </p:sp>
      <p:graphicFrame>
        <p:nvGraphicFramePr>
          <p:cNvPr id="4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20012332"/>
              </p:ext>
            </p:extLst>
          </p:nvPr>
        </p:nvGraphicFramePr>
        <p:xfrm>
          <a:off x="107504" y="1131590"/>
          <a:ext cx="8784976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867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249492"/>
            <a:ext cx="8712968" cy="857250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rgbClr val="FFFF00"/>
                </a:solidFill>
                <a:effectLst/>
                <a:latin typeface="Comic Sans MS" pitchFamily="66" charset="0"/>
              </a:rPr>
              <a:t>ERGENLİK DÖNEMİNDE ‘ÖFKENİN’ AÇABİLECEĞİ DURUMLAR</a:t>
            </a:r>
            <a:endParaRPr lang="tr-TR" sz="28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329613"/>
            <a:ext cx="8229600" cy="3394472"/>
          </a:xfrm>
        </p:spPr>
        <p:txBody>
          <a:bodyPr>
            <a:normAutofit fontScale="85000" lnSpcReduction="10000"/>
          </a:bodyPr>
          <a:lstStyle/>
          <a:p>
            <a:r>
              <a:rPr lang="tr-TR" altLang="tr-T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Dikkat ve konsantrasyon sorunları</a:t>
            </a:r>
          </a:p>
          <a:p>
            <a:r>
              <a:rPr lang="tr-TR" altLang="tr-TR" b="1" dirty="0" smtClean="0">
                <a:solidFill>
                  <a:srgbClr val="FD5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Sınıf aktivitelerinde “iletişimi bozan” davranışlar sergilemesi</a:t>
            </a:r>
          </a:p>
          <a:p>
            <a:r>
              <a:rPr lang="tr-TR" altLang="tr-T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Okulda diğer çocuklarla sık sık kavga etmesi</a:t>
            </a:r>
          </a:p>
          <a:p>
            <a:r>
              <a:rPr lang="tr-TR" altLang="tr-TR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Çok az sayıda arkadaşının olması</a:t>
            </a:r>
          </a:p>
          <a:p>
            <a:r>
              <a:rPr lang="tr-TR" altLang="tr-TR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Ev yada sokak hayvanlarına yönelik fiziksel baskı uygulamaları yapması </a:t>
            </a:r>
            <a:r>
              <a:rPr lang="tr-TR" altLang="tr-TR" dirty="0" smtClean="0">
                <a:latin typeface="Comic Sans MS" pitchFamily="66" charset="0"/>
              </a:rPr>
              <a:t/>
            </a:r>
            <a:br>
              <a:rPr lang="tr-TR" altLang="tr-TR" dirty="0" smtClean="0">
                <a:latin typeface="Comic Sans MS" pitchFamily="66" charset="0"/>
              </a:rPr>
            </a:br>
            <a:endParaRPr lang="tr-TR" altLang="tr-TR" dirty="0" smtClean="0">
              <a:latin typeface="Comic Sans MS" pitchFamily="66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6688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idx="1"/>
          </p:nvPr>
        </p:nvSpPr>
        <p:spPr>
          <a:xfrm>
            <a:off x="457200" y="573529"/>
            <a:ext cx="8229600" cy="402109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tr-TR" altLang="tr-TR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-Sınav ve başarı kaygısı, </a:t>
            </a:r>
          </a:p>
          <a:p>
            <a:pPr>
              <a:buFont typeface="Wingdings" pitchFamily="2" charset="2"/>
              <a:buNone/>
            </a:pPr>
            <a:endParaRPr lang="tr-TR" altLang="tr-TR" b="1" dirty="0" smtClean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tr-TR" altLang="tr-TR" b="1" dirty="0" smtClean="0">
                <a:solidFill>
                  <a:srgbClr val="57A1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-Aile içi problemler, aile baskısı, </a:t>
            </a:r>
          </a:p>
          <a:p>
            <a:pPr>
              <a:buFont typeface="Wingdings" pitchFamily="2" charset="2"/>
              <a:buNone/>
            </a:pPr>
            <a:endParaRPr lang="tr-TR" altLang="tr-TR" b="1" dirty="0" smtClean="0">
              <a:solidFill>
                <a:srgbClr val="57A1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tr-TR" altLang="tr-T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-Kardeş ilişkileri ve hormonsal değişimler ergenlerin çocukluktan yetişkinliğe geçişini sorunlu hale getiren etmenlerden sadece birkaçıdır.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3658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 smtClean="0">
                <a:solidFill>
                  <a:srgbClr val="FD53B8"/>
                </a:solidFill>
              </a:rPr>
              <a:t>SALDIRGAN ERGENLER</a:t>
            </a:r>
            <a:endParaRPr lang="tr-TR" b="1" dirty="0">
              <a:solidFill>
                <a:srgbClr val="FD53B8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437625"/>
            <a:ext cx="3322712" cy="299177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alt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Öfkeyi bağırarak, haykırarak gösterme</a:t>
            </a:r>
            <a:br>
              <a:rPr lang="tr-TR" alt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alt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Ortalığı yıkma, devirme / fiziksel yıkıp dökme</a:t>
            </a:r>
            <a:br>
              <a:rPr lang="tr-TR" alt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alt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Büyüklere karşı çıkma, kuralları reddetme</a:t>
            </a:r>
            <a:br>
              <a:rPr lang="tr-TR" alt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alt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Küfür / kötü söz kullanma</a:t>
            </a:r>
            <a:r>
              <a:rPr lang="tr-TR" altLang="tr-TR" dirty="0" smtClean="0"/>
              <a:t/>
            </a:r>
            <a:br>
              <a:rPr lang="tr-TR" altLang="tr-TR" dirty="0" smtClean="0"/>
            </a:br>
            <a:endParaRPr lang="tr-TR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4788024" y="1113589"/>
            <a:ext cx="3754760" cy="3481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altLang="tr-TR" dirty="0" smtClean="0"/>
              <a:t/>
            </a:r>
            <a:br>
              <a:rPr lang="tr-TR" altLang="tr-TR" dirty="0" smtClean="0"/>
            </a:br>
            <a:endParaRPr lang="tr-TR" dirty="0" smtClean="0"/>
          </a:p>
        </p:txBody>
      </p:sp>
      <p:sp>
        <p:nvSpPr>
          <p:cNvPr id="5" name="Dikdörtgen 4"/>
          <p:cNvSpPr/>
          <p:nvPr/>
        </p:nvSpPr>
        <p:spPr>
          <a:xfrm>
            <a:off x="4655722" y="2854106"/>
            <a:ext cx="40193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Kontrolsüz davranışlar sergileme</a:t>
            </a:r>
            <a:br>
              <a:rPr lang="tr-TR" alt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alt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Kavga başlatma</a:t>
            </a:r>
            <a:br>
              <a:rPr lang="tr-TR" alt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alt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• “Hayır” kelimesini kabul etmeme</a:t>
            </a:r>
            <a:br>
              <a:rPr lang="tr-TR" alt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alt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alt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</a:t>
            </a:r>
            <a:r>
              <a:rPr lang="tr-TR" alt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Tehdit edici sözler söyleme</a:t>
            </a:r>
            <a:r>
              <a:rPr lang="tr-TR" altLang="tr-TR" sz="1600" dirty="0"/>
              <a:t/>
            </a:r>
            <a:br>
              <a:rPr lang="tr-TR" altLang="tr-TR" sz="1600" dirty="0"/>
            </a:br>
            <a:endParaRPr lang="tr-TR" altLang="tr-TR" sz="16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1113589"/>
            <a:ext cx="2705100" cy="145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545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177</TotalTime>
  <Words>472</Words>
  <Application>Microsoft Office PowerPoint</Application>
  <PresentationFormat>Ekran Gösterisi (16:9)</PresentationFormat>
  <Paragraphs>72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Canlı</vt:lpstr>
      <vt:lpstr>ÖFKE VE ÖFKE KONTROLU</vt:lpstr>
      <vt:lpstr>ÖFKE NEDİR?</vt:lpstr>
      <vt:lpstr>Slayt 3</vt:lpstr>
      <vt:lpstr> ÖFKE NE İŞE YARAR</vt:lpstr>
      <vt:lpstr>Slayt 5</vt:lpstr>
      <vt:lpstr>ÖFKE NE DEĞİLDİR</vt:lpstr>
      <vt:lpstr>ERGENLİK DÖNEMİNDE ‘ÖFKENİN’ AÇABİLECEĞİ DURUMLAR</vt:lpstr>
      <vt:lpstr>Slayt 8</vt:lpstr>
      <vt:lpstr>SALDIRGAN ERGENLER</vt:lpstr>
      <vt:lpstr> ÖFKE İLE NİÇİN BAŞA ÇIKMALIYIZ </vt:lpstr>
      <vt:lpstr>Slayt 11</vt:lpstr>
      <vt:lpstr>Bir de olayın şu boyutu var…</vt:lpstr>
      <vt:lpstr>Peki ya?</vt:lpstr>
      <vt:lpstr>Slayt 14</vt:lpstr>
      <vt:lpstr>ÖFKEYİ DENETLEMEYE YÖNELİK  GENEL ÖNLEMLER.</vt:lpstr>
      <vt:lpstr>Slayt 16</vt:lpstr>
      <vt:lpstr>Öfkenizi kontrol ettiğiniz bir hayat dilerim!..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ÖFKE VE ÖFKE KONTROLU</dc:title>
  <dc:creator>ASUS</dc:creator>
  <cp:lastModifiedBy>BETA BİLGİSAYAR</cp:lastModifiedBy>
  <cp:revision>16</cp:revision>
  <dcterms:created xsi:type="dcterms:W3CDTF">2014-11-28T12:57:32Z</dcterms:created>
  <dcterms:modified xsi:type="dcterms:W3CDTF">2017-02-03T07:54:00Z</dcterms:modified>
</cp:coreProperties>
</file>